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8" r:id="rId2"/>
    <p:sldId id="270" r:id="rId3"/>
    <p:sldId id="260" r:id="rId4"/>
    <p:sldId id="264" r:id="rId5"/>
    <p:sldId id="265" r:id="rId6"/>
    <p:sldId id="266" r:id="rId7"/>
    <p:sldId id="262" r:id="rId8"/>
    <p:sldId id="267" r:id="rId9"/>
    <p:sldId id="268" r:id="rId10"/>
    <p:sldId id="269" r:id="rId11"/>
    <p:sldId id="271" r:id="rId12"/>
    <p:sldId id="272" r:id="rId13"/>
    <p:sldId id="259" r:id="rId14"/>
    <p:sldId id="261" r:id="rId15"/>
    <p:sldId id="274" r:id="rId16"/>
    <p:sldId id="273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6D8B"/>
    <a:srgbClr val="EEEEEE"/>
    <a:srgbClr val="79C5C8"/>
    <a:srgbClr val="0C1424"/>
    <a:srgbClr val="F7F7F7"/>
    <a:srgbClr val="568392"/>
    <a:srgbClr val="182F54"/>
    <a:srgbClr val="3550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10" autoAdjust="0"/>
    <p:restoredTop sz="94660"/>
  </p:normalViewPr>
  <p:slideViewPr>
    <p:cSldViewPr snapToGrid="0">
      <p:cViewPr varScale="1">
        <p:scale>
          <a:sx n="86" d="100"/>
          <a:sy n="86" d="100"/>
        </p:scale>
        <p:origin x="605" y="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4B5A23-C81F-4AF5-A748-1D1EE93505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6F8B85E-9692-4475-9B5C-3E3DB5D888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C005B73-604A-4AB5-8137-DDC71FB76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2019-10-24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657B5ED-EDEA-4726-A63A-ABCD88DDA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E561B83-F1A6-46DA-BD34-3B375CB348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84002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E36BD6-A4CF-4B25-AB1E-51253291E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749623F-E56B-4F2D-8C1B-7FE5A67088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38878DC-1F89-454E-8C22-21927454B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2019-10-24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9C32D40-FC59-4599-8DB0-4EDB55159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BECE70-0B94-4918-8A6B-CE318F78D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98461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CC509A6-106F-4F30-B678-2B05478C05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728D6E4-1D89-4B38-BBBD-0F05169812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995D7F-87F4-4EAE-B067-A371E5D3C9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2019-10-24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56F322D-4B78-410F-883C-30640F0A1B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8A676F9-DE6E-4CF9-8A5F-C636669B6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22182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AFF599-F9A5-411F-BFB9-C4FB2A3A3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93CECED-CCAF-4DDD-B539-F3AF15540E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C0C8BE3-B2E2-4859-8481-2ADA01A44F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2019-10-24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88CDC39-E89C-42A8-9B52-C7D6DAC2A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1B28C08-4C0A-48B8-A2D2-41A018AB9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4757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24B900-D8B5-4B2F-9A9B-DAFD43923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6D0AAEF-5449-4C97-B530-902BE63F1B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8CE2F0-2D83-432D-AAAB-53B7BDADB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2019-10-24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14A1FD5-451B-4844-91B8-CAAD13002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4FCB56-5F29-4966-828B-6F12C897F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54701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A8BCA9-CCD6-4662-A75A-296836740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DB64179-D214-4078-BA5F-DFCB5B7AB5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1779CDF-61C0-406A-811C-6499DEFD46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E2950D3-3FB5-4335-966B-7606E35446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2019-10-24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EA6937B-7D55-49EA-B7A1-89529F5A35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B794612-C908-4F25-B9A3-09427AE34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87898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3C1362-BBA7-4D01-B788-14FDB950E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5AC57B0-4E1F-4D85-8918-3867A4BE7C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E57D204-8AC0-4D04-AEF3-91D2112061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95EB064-60AB-4FE5-AF06-C9FE48BB48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9DB6808-33C3-4B13-8365-0D85B8DDBE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C2640C7-3844-4222-AC6F-AB4902A4DB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2019-10-24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1889AA5-8486-41FD-8413-A10122960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2CBBB2D-B216-4BCD-8B81-731C681CF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11944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649871-FAAA-407D-9245-5C61A8E32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A38A7DA-9D13-4BB7-ADE4-F35E84E3A8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2019-10-24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3FEE6E1-89D7-49AE-A816-C7B25C1D5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16B1AE1-FDC9-44CA-9C12-53013C082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76631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75ACA46-7E3A-4F54-B5C7-2D501C8054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2019-10-24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A6C4713-7972-4FE4-B6C4-CD4F252FD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D64F96C-A2F1-409B-B68C-BE3C8992C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26274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13D69A-09A1-4C99-B3A6-6FFAF00F00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A0AD2F4-8A1D-4D48-B8E0-B0A9F378B4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F2D0DD9-6BA7-496D-AB88-10339921C6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E604958-49B0-4000-9AE8-1A82649DBB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2019-10-24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A224506-57FE-4AE4-915B-1BCF662CF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06D5D81-A0DA-465B-9DDB-DA44E7CFA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98005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D983AA-0F4A-45E5-9631-DE95D3748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E327D0E-1174-49F8-B6E6-ED9C4C24CC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09C250D-0505-42BE-A5E8-7419DF44EF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BEAFD8E-9839-4C72-8762-8562A91618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2019-10-24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BFA4037-6B16-4DCF-B42A-04CA15059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41A69A5-76C9-4317-9EA8-5195D125D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25313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67ADECC-9799-4216-9862-AA5ADA4C89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47C8BE3-DBC3-496D-978E-EEAF27BD15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A01D7B-4D81-4C57-A818-0D2B635AD1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2019-10-24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5504206-C714-4A83-8AB2-390F6A4DB1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61C595-D0A5-4894-99F9-5A8A1E0099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14216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0.pn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6D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직사각형 31">
            <a:extLst>
              <a:ext uri="{FF2B5EF4-FFF2-40B4-BE49-F238E27FC236}">
                <a16:creationId xmlns:a16="http://schemas.microsoft.com/office/drawing/2014/main" id="{B3FBEB05-F38C-4D64-9C5E-3B054830B43D}"/>
              </a:ext>
            </a:extLst>
          </p:cNvPr>
          <p:cNvSpPr/>
          <p:nvPr/>
        </p:nvSpPr>
        <p:spPr>
          <a:xfrm>
            <a:off x="3015459" y="4478679"/>
            <a:ext cx="6242347" cy="12898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ko-KR" altLang="en-US" sz="2400" dirty="0">
                <a:solidFill>
                  <a:schemeClr val="bg1"/>
                </a:solidFill>
              </a:rPr>
              <a:t>소프트웨어융합대학 </a:t>
            </a:r>
            <a:r>
              <a:rPr lang="ko-KR" altLang="en-US" sz="2400" dirty="0"/>
              <a:t> </a:t>
            </a:r>
            <a:endParaRPr lang="en-US" altLang="ko-KR" sz="2400" dirty="0"/>
          </a:p>
          <a:p>
            <a:pPr algn="ctr" latinLnBrk="0">
              <a:lnSpc>
                <a:spcPct val="150000"/>
              </a:lnSpc>
              <a:defRPr/>
            </a:pPr>
            <a:r>
              <a:rPr lang="ko-KR" altLang="en-US" sz="3200" b="1" kern="0" dirty="0">
                <a:solidFill>
                  <a:schemeClr val="bg1"/>
                </a:solidFill>
              </a:rPr>
              <a:t>오픈소스 활용 경진대회</a:t>
            </a:r>
            <a:endParaRPr lang="en-US" altLang="ko-KR" sz="3200" b="1" kern="0" dirty="0">
              <a:solidFill>
                <a:schemeClr val="bg1"/>
              </a:solidFill>
            </a:endParaRPr>
          </a:p>
        </p:txBody>
      </p: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A07486F7-FA2F-468A-9F85-5547311702C3}"/>
              </a:ext>
            </a:extLst>
          </p:cNvPr>
          <p:cNvGrpSpPr/>
          <p:nvPr/>
        </p:nvGrpSpPr>
        <p:grpSpPr>
          <a:xfrm>
            <a:off x="3498282" y="-191102"/>
            <a:ext cx="5179188" cy="4763102"/>
            <a:chOff x="3498282" y="-191102"/>
            <a:chExt cx="5179188" cy="4763102"/>
          </a:xfrm>
        </p:grpSpPr>
        <p:grpSp>
          <p:nvGrpSpPr>
            <p:cNvPr id="10" name="그룹 9"/>
            <p:cNvGrpSpPr/>
            <p:nvPr/>
          </p:nvGrpSpPr>
          <p:grpSpPr>
            <a:xfrm>
              <a:off x="3498282" y="-191102"/>
              <a:ext cx="5179188" cy="4763102"/>
              <a:chOff x="2857669" y="896187"/>
              <a:chExt cx="4569595" cy="4380898"/>
            </a:xfrm>
          </p:grpSpPr>
          <p:sp>
            <p:nvSpPr>
              <p:cNvPr id="8" name="자유형: 도형 14">
                <a:extLst>
                  <a:ext uri="{FF2B5EF4-FFF2-40B4-BE49-F238E27FC236}">
                    <a16:creationId xmlns:a16="http://schemas.microsoft.com/office/drawing/2014/main" id="{D176D53E-40CE-47FC-AD0C-F76E144A7342}"/>
                  </a:ext>
                </a:extLst>
              </p:cNvPr>
              <p:cNvSpPr/>
              <p:nvPr/>
            </p:nvSpPr>
            <p:spPr>
              <a:xfrm rot="19216167">
                <a:off x="2857669" y="896187"/>
                <a:ext cx="4569595" cy="4380898"/>
              </a:xfrm>
              <a:custGeom>
                <a:avLst/>
                <a:gdLst>
                  <a:gd name="connsiteX0" fmla="*/ 1736823 w 4569595"/>
                  <a:gd name="connsiteY0" fmla="*/ 195736 h 4380898"/>
                  <a:gd name="connsiteX1" fmla="*/ 3142140 w 4569595"/>
                  <a:gd name="connsiteY1" fmla="*/ 1363720 h 4380898"/>
                  <a:gd name="connsiteX2" fmla="*/ 3142143 w 4569595"/>
                  <a:gd name="connsiteY2" fmla="*/ 1363723 h 4380898"/>
                  <a:gd name="connsiteX3" fmla="*/ 4309652 w 4569595"/>
                  <a:gd name="connsiteY3" fmla="*/ 2334060 h 4380898"/>
                  <a:gd name="connsiteX4" fmla="*/ 4309653 w 4569595"/>
                  <a:gd name="connsiteY4" fmla="*/ 2334060 h 4380898"/>
                  <a:gd name="connsiteX5" fmla="*/ 4389555 w 4569595"/>
                  <a:gd name="connsiteY5" fmla="*/ 2400469 h 4380898"/>
                  <a:gd name="connsiteX6" fmla="*/ 4507160 w 4569595"/>
                  <a:gd name="connsiteY6" fmla="*/ 2525192 h 4380898"/>
                  <a:gd name="connsiteX7" fmla="*/ 4497644 w 4569595"/>
                  <a:gd name="connsiteY7" fmla="*/ 2849153 h 4380898"/>
                  <a:gd name="connsiteX8" fmla="*/ 2939403 w 4569595"/>
                  <a:gd name="connsiteY8" fmla="*/ 4318463 h 4380898"/>
                  <a:gd name="connsiteX9" fmla="*/ 2615441 w 4569595"/>
                  <a:gd name="connsiteY9" fmla="*/ 4308946 h 4380898"/>
                  <a:gd name="connsiteX10" fmla="*/ 2606185 w 4569595"/>
                  <a:gd name="connsiteY10" fmla="*/ 4299130 h 4380898"/>
                  <a:gd name="connsiteX11" fmla="*/ 1846901 w 4569595"/>
                  <a:gd name="connsiteY11" fmla="*/ 3668076 h 4380898"/>
                  <a:gd name="connsiteX12" fmla="*/ 1376243 w 4569595"/>
                  <a:gd name="connsiteY12" fmla="*/ 4070028 h 4380898"/>
                  <a:gd name="connsiteX13" fmla="*/ 1329901 w 4569595"/>
                  <a:gd name="connsiteY13" fmla="*/ 4070028 h 4380898"/>
                  <a:gd name="connsiteX14" fmla="*/ 1268875 w 4569595"/>
                  <a:gd name="connsiteY14" fmla="*/ 4009002 h 4380898"/>
                  <a:gd name="connsiteX15" fmla="*/ 1268875 w 4569595"/>
                  <a:gd name="connsiteY15" fmla="*/ 3187669 h 4380898"/>
                  <a:gd name="connsiteX16" fmla="*/ 1242425 w 4569595"/>
                  <a:gd name="connsiteY16" fmla="*/ 3165686 h 4380898"/>
                  <a:gd name="connsiteX17" fmla="*/ 1242422 w 4569595"/>
                  <a:gd name="connsiteY17" fmla="*/ 3165682 h 4380898"/>
                  <a:gd name="connsiteX18" fmla="*/ 116471 w 4569595"/>
                  <a:gd name="connsiteY18" fmla="*/ 2229885 h 4380898"/>
                  <a:gd name="connsiteX19" fmla="*/ 105128 w 4569595"/>
                  <a:gd name="connsiteY19" fmla="*/ 2222581 h 4380898"/>
                  <a:gd name="connsiteX20" fmla="*/ 36519 w 4569595"/>
                  <a:gd name="connsiteY20" fmla="*/ 1905825 h 4380898"/>
                  <a:gd name="connsiteX21" fmla="*/ 1196035 w 4569595"/>
                  <a:gd name="connsiteY21" fmla="*/ 105128 h 4380898"/>
                  <a:gd name="connsiteX22" fmla="*/ 1512791 w 4569595"/>
                  <a:gd name="connsiteY22" fmla="*/ 36519 h 4380898"/>
                  <a:gd name="connsiteX23" fmla="*/ 1656921 w 4569595"/>
                  <a:gd name="connsiteY23" fmla="*/ 129328 h 4380898"/>
                  <a:gd name="connsiteX24" fmla="*/ 1736823 w 4569595"/>
                  <a:gd name="connsiteY24" fmla="*/ 195736 h 4380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4569595" h="4380898">
                    <a:moveTo>
                      <a:pt x="1736823" y="195736"/>
                    </a:moveTo>
                    <a:lnTo>
                      <a:pt x="3142140" y="1363720"/>
                    </a:lnTo>
                    <a:lnTo>
                      <a:pt x="3142143" y="1363723"/>
                    </a:lnTo>
                    <a:lnTo>
                      <a:pt x="4309652" y="2334060"/>
                    </a:lnTo>
                    <a:lnTo>
                      <a:pt x="4309653" y="2334060"/>
                    </a:lnTo>
                    <a:lnTo>
                      <a:pt x="4389555" y="2400469"/>
                    </a:lnTo>
                    <a:lnTo>
                      <a:pt x="4507160" y="2525192"/>
                    </a:lnTo>
                    <a:cubicBezTo>
                      <a:pt x="4593991" y="2617279"/>
                      <a:pt x="4589731" y="2762322"/>
                      <a:pt x="4497644" y="2849153"/>
                    </a:cubicBezTo>
                    <a:lnTo>
                      <a:pt x="2939403" y="4318463"/>
                    </a:lnTo>
                    <a:cubicBezTo>
                      <a:pt x="2847316" y="4405294"/>
                      <a:pt x="2702273" y="4401033"/>
                      <a:pt x="2615441" y="4308946"/>
                    </a:cubicBezTo>
                    <a:lnTo>
                      <a:pt x="2606185" y="4299130"/>
                    </a:lnTo>
                    <a:lnTo>
                      <a:pt x="1846901" y="3668076"/>
                    </a:lnTo>
                    <a:lnTo>
                      <a:pt x="1376243" y="4070028"/>
                    </a:lnTo>
                    <a:lnTo>
                      <a:pt x="1329901" y="4070028"/>
                    </a:lnTo>
                    <a:cubicBezTo>
                      <a:pt x="1296197" y="4070028"/>
                      <a:pt x="1268875" y="4042706"/>
                      <a:pt x="1268875" y="4009002"/>
                    </a:cubicBezTo>
                    <a:lnTo>
                      <a:pt x="1268875" y="3187669"/>
                    </a:lnTo>
                    <a:lnTo>
                      <a:pt x="1242425" y="3165686"/>
                    </a:lnTo>
                    <a:lnTo>
                      <a:pt x="1242422" y="3165682"/>
                    </a:lnTo>
                    <a:lnTo>
                      <a:pt x="116471" y="2229885"/>
                    </a:lnTo>
                    <a:lnTo>
                      <a:pt x="105128" y="2222581"/>
                    </a:lnTo>
                    <a:cubicBezTo>
                      <a:pt x="-1288" y="2154057"/>
                      <a:pt x="-32005" y="2012240"/>
                      <a:pt x="36519" y="1905825"/>
                    </a:cubicBezTo>
                    <a:lnTo>
                      <a:pt x="1196035" y="105128"/>
                    </a:lnTo>
                    <a:cubicBezTo>
                      <a:pt x="1264559" y="-1287"/>
                      <a:pt x="1406375" y="-32005"/>
                      <a:pt x="1512791" y="36519"/>
                    </a:cubicBezTo>
                    <a:lnTo>
                      <a:pt x="1656921" y="129328"/>
                    </a:lnTo>
                    <a:lnTo>
                      <a:pt x="1736823" y="19573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" name="자유형: 도형 15">
                <a:extLst>
                  <a:ext uri="{FF2B5EF4-FFF2-40B4-BE49-F238E27FC236}">
                    <a16:creationId xmlns:a16="http://schemas.microsoft.com/office/drawing/2014/main" id="{4E7E9768-44E0-4338-8802-AF2C4390CE75}"/>
                  </a:ext>
                </a:extLst>
              </p:cNvPr>
              <p:cNvSpPr/>
              <p:nvPr/>
            </p:nvSpPr>
            <p:spPr>
              <a:xfrm rot="19216167">
                <a:off x="3013809" y="1048122"/>
                <a:ext cx="4257315" cy="4077027"/>
              </a:xfrm>
              <a:custGeom>
                <a:avLst/>
                <a:gdLst>
                  <a:gd name="connsiteX0" fmla="*/ 1604768 w 4257315"/>
                  <a:gd name="connsiteY0" fmla="*/ 180854 h 4077027"/>
                  <a:gd name="connsiteX1" fmla="*/ 2903233 w 4257315"/>
                  <a:gd name="connsiteY1" fmla="*/ 1260032 h 4077027"/>
                  <a:gd name="connsiteX2" fmla="*/ 2903236 w 4257315"/>
                  <a:gd name="connsiteY2" fmla="*/ 1260035 h 4077027"/>
                  <a:gd name="connsiteX3" fmla="*/ 4017137 w 4257315"/>
                  <a:gd name="connsiteY3" fmla="*/ 2185817 h 4077027"/>
                  <a:gd name="connsiteX4" fmla="*/ 4017138 w 4257315"/>
                  <a:gd name="connsiteY4" fmla="*/ 2185818 h 4077027"/>
                  <a:gd name="connsiteX5" fmla="*/ 4090964 w 4257315"/>
                  <a:gd name="connsiteY5" fmla="*/ 2247176 h 4077027"/>
                  <a:gd name="connsiteX6" fmla="*/ 4199627 w 4257315"/>
                  <a:gd name="connsiteY6" fmla="*/ 2362416 h 4077027"/>
                  <a:gd name="connsiteX7" fmla="*/ 4190835 w 4257315"/>
                  <a:gd name="connsiteY7" fmla="*/ 2661746 h 4077027"/>
                  <a:gd name="connsiteX8" fmla="*/ 2751072 w 4257315"/>
                  <a:gd name="connsiteY8" fmla="*/ 4019339 h 4077027"/>
                  <a:gd name="connsiteX9" fmla="*/ 2451742 w 4257315"/>
                  <a:gd name="connsiteY9" fmla="*/ 4010546 h 4077027"/>
                  <a:gd name="connsiteX10" fmla="*/ 2443190 w 4257315"/>
                  <a:gd name="connsiteY10" fmla="*/ 4001477 h 4077027"/>
                  <a:gd name="connsiteX11" fmla="*/ 1713149 w 4257315"/>
                  <a:gd name="connsiteY11" fmla="*/ 3394728 h 4077027"/>
                  <a:gd name="connsiteX12" fmla="*/ 1307677 w 4257315"/>
                  <a:gd name="connsiteY12" fmla="*/ 3741011 h 4077027"/>
                  <a:gd name="connsiteX13" fmla="*/ 1264858 w 4257315"/>
                  <a:gd name="connsiteY13" fmla="*/ 3741011 h 4077027"/>
                  <a:gd name="connsiteX14" fmla="*/ 1208472 w 4257315"/>
                  <a:gd name="connsiteY14" fmla="*/ 3684625 h 4077027"/>
                  <a:gd name="connsiteX15" fmla="*/ 1208472 w 4257315"/>
                  <a:gd name="connsiteY15" fmla="*/ 2975281 h 4077027"/>
                  <a:gd name="connsiteX16" fmla="*/ 1183121 w 4257315"/>
                  <a:gd name="connsiteY16" fmla="*/ 2954212 h 4077027"/>
                  <a:gd name="connsiteX17" fmla="*/ 1183118 w 4257315"/>
                  <a:gd name="connsiteY17" fmla="*/ 2954208 h 4077027"/>
                  <a:gd name="connsiteX18" fmla="*/ 107616 w 4257315"/>
                  <a:gd name="connsiteY18" fmla="*/ 2060339 h 4077027"/>
                  <a:gd name="connsiteX19" fmla="*/ 97135 w 4257315"/>
                  <a:gd name="connsiteY19" fmla="*/ 2053590 h 4077027"/>
                  <a:gd name="connsiteX20" fmla="*/ 33742 w 4257315"/>
                  <a:gd name="connsiteY20" fmla="*/ 1760919 h 4077027"/>
                  <a:gd name="connsiteX21" fmla="*/ 1105097 w 4257315"/>
                  <a:gd name="connsiteY21" fmla="*/ 97135 h 4077027"/>
                  <a:gd name="connsiteX22" fmla="*/ 1397769 w 4257315"/>
                  <a:gd name="connsiteY22" fmla="*/ 33742 h 4077027"/>
                  <a:gd name="connsiteX23" fmla="*/ 1530940 w 4257315"/>
                  <a:gd name="connsiteY23" fmla="*/ 119495 h 4077027"/>
                  <a:gd name="connsiteX24" fmla="*/ 1604767 w 4257315"/>
                  <a:gd name="connsiteY24" fmla="*/ 180853 h 40770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4257315" h="4077027">
                    <a:moveTo>
                      <a:pt x="1604768" y="180854"/>
                    </a:moveTo>
                    <a:lnTo>
                      <a:pt x="2903233" y="1260032"/>
                    </a:lnTo>
                    <a:lnTo>
                      <a:pt x="2903236" y="1260035"/>
                    </a:lnTo>
                    <a:lnTo>
                      <a:pt x="4017137" y="2185817"/>
                    </a:lnTo>
                    <a:lnTo>
                      <a:pt x="4017138" y="2185818"/>
                    </a:lnTo>
                    <a:lnTo>
                      <a:pt x="4090964" y="2247176"/>
                    </a:lnTo>
                    <a:lnTo>
                      <a:pt x="4199627" y="2362416"/>
                    </a:lnTo>
                    <a:cubicBezTo>
                      <a:pt x="4279857" y="2447502"/>
                      <a:pt x="4275920" y="2581517"/>
                      <a:pt x="4190835" y="2661746"/>
                    </a:cubicBezTo>
                    <a:lnTo>
                      <a:pt x="2751072" y="4019339"/>
                    </a:lnTo>
                    <a:cubicBezTo>
                      <a:pt x="2665986" y="4099568"/>
                      <a:pt x="2531972" y="4095632"/>
                      <a:pt x="2451742" y="4010546"/>
                    </a:cubicBezTo>
                    <a:lnTo>
                      <a:pt x="2443190" y="4001477"/>
                    </a:lnTo>
                    <a:lnTo>
                      <a:pt x="1713149" y="3394728"/>
                    </a:lnTo>
                    <a:lnTo>
                      <a:pt x="1307677" y="3741011"/>
                    </a:lnTo>
                    <a:lnTo>
                      <a:pt x="1264858" y="3741011"/>
                    </a:lnTo>
                    <a:cubicBezTo>
                      <a:pt x="1233716" y="3741011"/>
                      <a:pt x="1208472" y="3715767"/>
                      <a:pt x="1208472" y="3684625"/>
                    </a:cubicBezTo>
                    <a:lnTo>
                      <a:pt x="1208472" y="2975281"/>
                    </a:lnTo>
                    <a:lnTo>
                      <a:pt x="1183121" y="2954212"/>
                    </a:lnTo>
                    <a:lnTo>
                      <a:pt x="1183118" y="2954208"/>
                    </a:lnTo>
                    <a:lnTo>
                      <a:pt x="107616" y="2060339"/>
                    </a:lnTo>
                    <a:lnTo>
                      <a:pt x="97135" y="2053590"/>
                    </a:lnTo>
                    <a:cubicBezTo>
                      <a:pt x="-1190" y="1990277"/>
                      <a:pt x="-29571" y="1859243"/>
                      <a:pt x="33742" y="1760919"/>
                    </a:cubicBezTo>
                    <a:lnTo>
                      <a:pt x="1105097" y="97135"/>
                    </a:lnTo>
                    <a:cubicBezTo>
                      <a:pt x="1168410" y="-1189"/>
                      <a:pt x="1299444" y="-29571"/>
                      <a:pt x="1397769" y="33742"/>
                    </a:cubicBezTo>
                    <a:lnTo>
                      <a:pt x="1530940" y="119495"/>
                    </a:lnTo>
                    <a:lnTo>
                      <a:pt x="1604767" y="180853"/>
                    </a:lnTo>
                    <a:close/>
                  </a:path>
                </a:pathLst>
              </a:custGeom>
              <a:noFill/>
              <a:ln w="28575" cap="rnd">
                <a:solidFill>
                  <a:srgbClr val="2C6D8B"/>
                </a:solidFill>
                <a:prstDash val="sysDash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87BAFDCA-0AE6-43FE-AF00-3F08D6D2859B}"/>
                </a:ext>
              </a:extLst>
            </p:cNvPr>
            <p:cNvGrpSpPr/>
            <p:nvPr/>
          </p:nvGrpSpPr>
          <p:grpSpPr>
            <a:xfrm>
              <a:off x="4615882" y="884230"/>
              <a:ext cx="3404416" cy="2990182"/>
              <a:chOff x="4615882" y="884230"/>
              <a:chExt cx="3404416" cy="2990182"/>
            </a:xfrm>
          </p:grpSpPr>
          <p:pic>
            <p:nvPicPr>
              <p:cNvPr id="3" name="그래픽 2" descr="핀">
                <a:extLst>
                  <a:ext uri="{FF2B5EF4-FFF2-40B4-BE49-F238E27FC236}">
                    <a16:creationId xmlns:a16="http://schemas.microsoft.com/office/drawing/2014/main" id="{9AFFC7AE-4831-49A6-AA41-C3D31CAA6C9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flipH="1">
                <a:off x="4716904" y="884230"/>
                <a:ext cx="2990182" cy="2990182"/>
              </a:xfrm>
              <a:prstGeom prst="rect">
                <a:avLst/>
              </a:prstGeom>
            </p:spPr>
          </p:pic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FFB34E28-52CA-4839-A3BD-EE35106325EC}"/>
                  </a:ext>
                </a:extLst>
              </p:cNvPr>
              <p:cNvSpPr txBox="1"/>
              <p:nvPr/>
            </p:nvSpPr>
            <p:spPr>
              <a:xfrm>
                <a:off x="4615882" y="1963822"/>
                <a:ext cx="340441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4800" dirty="0">
                    <a:ln>
                      <a:solidFill>
                        <a:schemeClr val="tx1"/>
                      </a:solidFill>
                    </a:ln>
                    <a:solidFill>
                      <a:schemeClr val="bg1"/>
                    </a:solidFill>
                    <a:latin typeface="Arial Black" panose="020B0A04020102020204" pitchFamily="34" charset="0"/>
                  </a:rPr>
                  <a:t>I shop In</a:t>
                </a:r>
                <a:endParaRPr lang="ko-KR" altLang="en-US" sz="4800" dirty="0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Arial Black" panose="020B0A04020102020204" pitchFamily="34" charset="0"/>
                </a:endParaRPr>
              </a:p>
            </p:txBody>
          </p:sp>
        </p:grpSp>
      </p:grp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0CA388C7-AE36-4338-B946-7463165F1335}"/>
              </a:ext>
            </a:extLst>
          </p:cNvPr>
          <p:cNvSpPr/>
          <p:nvPr/>
        </p:nvSpPr>
        <p:spPr>
          <a:xfrm>
            <a:off x="4442388" y="5676887"/>
            <a:ext cx="3751403" cy="414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sz="1600" b="1" dirty="0" err="1">
                <a:solidFill>
                  <a:schemeClr val="bg1">
                    <a:lumMod val="95000"/>
                  </a:schemeClr>
                </a:solidFill>
              </a:rPr>
              <a:t>서석권</a:t>
            </a:r>
            <a:r>
              <a:rPr lang="en-US" altLang="ko-KR" sz="1600" b="1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ko-KR" altLang="en-US" sz="1600" b="1" dirty="0">
                <a:solidFill>
                  <a:schemeClr val="bg1">
                    <a:lumMod val="95000"/>
                  </a:schemeClr>
                </a:solidFill>
              </a:rPr>
              <a:t>윤상배</a:t>
            </a:r>
            <a:r>
              <a:rPr lang="en-US" altLang="ko-KR" sz="1600" b="1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ko-KR" altLang="en-US" sz="1600" b="1" dirty="0">
                <a:solidFill>
                  <a:schemeClr val="bg1">
                    <a:lumMod val="95000"/>
                  </a:schemeClr>
                </a:solidFill>
              </a:rPr>
              <a:t>박창현</a:t>
            </a:r>
            <a:r>
              <a:rPr lang="en-US" altLang="ko-KR" sz="1600" b="1" dirty="0">
                <a:solidFill>
                  <a:schemeClr val="bg1">
                    <a:lumMod val="95000"/>
                  </a:schemeClr>
                </a:solidFill>
              </a:rPr>
              <a:t>,</a:t>
            </a:r>
            <a:r>
              <a:rPr lang="ko-KR" altLang="en-US" sz="1600" b="1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ko-KR" altLang="en-US" sz="1600" b="1" dirty="0" err="1">
                <a:solidFill>
                  <a:schemeClr val="bg1">
                    <a:lumMod val="95000"/>
                  </a:schemeClr>
                </a:solidFill>
              </a:rPr>
              <a:t>김동균</a:t>
            </a:r>
            <a:r>
              <a:rPr lang="en-US" altLang="ko-KR" sz="1600" b="1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ko-KR" altLang="en-US" sz="1600" b="1" dirty="0">
                <a:solidFill>
                  <a:schemeClr val="bg1">
                    <a:lumMod val="95000"/>
                  </a:schemeClr>
                </a:solidFill>
              </a:rPr>
              <a:t>심성보</a:t>
            </a:r>
            <a:endParaRPr lang="en-US" altLang="ko-KR" sz="1600" b="1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38371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-1"/>
            <a:ext cx="12192000" cy="862643"/>
          </a:xfrm>
          <a:prstGeom prst="rect">
            <a:avLst/>
          </a:prstGeom>
          <a:solidFill>
            <a:srgbClr val="2C6D8B"/>
          </a:solidFill>
          <a:ln>
            <a:noFill/>
          </a:ln>
          <a:effectLst>
            <a:outerShdw dist="63500" dir="5400000" algn="t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lnSpc>
                <a:spcPct val="150000"/>
              </a:lnSpc>
              <a:defRPr/>
            </a:pPr>
            <a:endParaRPr lang="ko-KR" altLang="en-US" sz="4000" kern="0" dirty="0">
              <a:solidFill>
                <a:prstClr val="white"/>
              </a:solidFill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02505C12-8748-42CE-B15A-DE0EF0BBB0F8}"/>
              </a:ext>
            </a:extLst>
          </p:cNvPr>
          <p:cNvSpPr txBox="1"/>
          <p:nvPr/>
        </p:nvSpPr>
        <p:spPr>
          <a:xfrm>
            <a:off x="4142909" y="221928"/>
            <a:ext cx="402760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i="1" kern="0" dirty="0">
                <a:solidFill>
                  <a:schemeClr val="bg1">
                    <a:lumMod val="95000"/>
                  </a:schemeClr>
                </a:solidFill>
              </a:rPr>
              <a:t>Chapter 5. </a:t>
            </a:r>
            <a:r>
              <a:rPr lang="ko-KR" altLang="en-US" sz="3200" b="1" i="1" kern="0" dirty="0">
                <a:solidFill>
                  <a:schemeClr val="bg1">
                    <a:lumMod val="95000"/>
                  </a:schemeClr>
                </a:solidFill>
              </a:rPr>
              <a:t>주요 기능</a:t>
            </a:r>
            <a:endParaRPr lang="en-US" altLang="ko-KR" sz="3200" b="1" i="1" kern="0" dirty="0">
              <a:solidFill>
                <a:schemeClr val="bg1">
                  <a:lumMod val="95000"/>
                </a:schemeClr>
              </a:solidFill>
            </a:endParaRPr>
          </a:p>
          <a:p>
            <a:endParaRPr lang="ko-KR" altLang="en-US" dirty="0"/>
          </a:p>
        </p:txBody>
      </p:sp>
      <p:pic>
        <p:nvPicPr>
          <p:cNvPr id="126" name="그림 125" descr="그리기이(가) 표시된 사진&#10;&#10;자동 생성된 설명">
            <a:extLst>
              <a:ext uri="{FF2B5EF4-FFF2-40B4-BE49-F238E27FC236}">
                <a16:creationId xmlns:a16="http://schemas.microsoft.com/office/drawing/2014/main" id="{8F80FDEE-66E6-4ED7-9FF4-57773E96F33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6612" y="-1"/>
            <a:ext cx="1155388" cy="856458"/>
          </a:xfrm>
          <a:prstGeom prst="rect">
            <a:avLst/>
          </a:prstGeom>
        </p:spPr>
      </p:pic>
      <p:sp>
        <p:nvSpPr>
          <p:cNvPr id="127" name="TextBox 126">
            <a:extLst>
              <a:ext uri="{FF2B5EF4-FFF2-40B4-BE49-F238E27FC236}">
                <a16:creationId xmlns:a16="http://schemas.microsoft.com/office/drawing/2014/main" id="{7907BC2A-A68F-4BAB-9065-BCADBF0370DF}"/>
              </a:ext>
            </a:extLst>
          </p:cNvPr>
          <p:cNvSpPr txBox="1"/>
          <p:nvPr/>
        </p:nvSpPr>
        <p:spPr>
          <a:xfrm>
            <a:off x="11217897" y="6488668"/>
            <a:ext cx="974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Page 8</a:t>
            </a:r>
          </a:p>
        </p:txBody>
      </p:sp>
      <p:pic>
        <p:nvPicPr>
          <p:cNvPr id="129" name="그림 128">
            <a:extLst>
              <a:ext uri="{FF2B5EF4-FFF2-40B4-BE49-F238E27FC236}">
                <a16:creationId xmlns:a16="http://schemas.microsoft.com/office/drawing/2014/main" id="{BDB12492-9091-46B8-B0C8-7FDF37A174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032" y="1607372"/>
            <a:ext cx="8071798" cy="4940312"/>
          </a:xfrm>
          <a:prstGeom prst="rect">
            <a:avLst/>
          </a:prstGeom>
        </p:spPr>
      </p:pic>
      <p:grpSp>
        <p:nvGrpSpPr>
          <p:cNvPr id="139" name="그룹 138">
            <a:extLst>
              <a:ext uri="{FF2B5EF4-FFF2-40B4-BE49-F238E27FC236}">
                <a16:creationId xmlns:a16="http://schemas.microsoft.com/office/drawing/2014/main" id="{FBF0FC93-23F0-4B16-97E4-4DB7C8F8E61F}"/>
              </a:ext>
            </a:extLst>
          </p:cNvPr>
          <p:cNvGrpSpPr/>
          <p:nvPr/>
        </p:nvGrpSpPr>
        <p:grpSpPr>
          <a:xfrm>
            <a:off x="7350704" y="-1"/>
            <a:ext cx="5100320" cy="4547756"/>
            <a:chOff x="7115788" y="112441"/>
            <a:chExt cx="4278511" cy="3906071"/>
          </a:xfrm>
          <a:solidFill>
            <a:schemeClr val="bg1">
              <a:alpha val="66000"/>
            </a:schemeClr>
          </a:solidFill>
        </p:grpSpPr>
        <p:grpSp>
          <p:nvGrpSpPr>
            <p:cNvPr id="134" name="그룹 133">
              <a:extLst>
                <a:ext uri="{FF2B5EF4-FFF2-40B4-BE49-F238E27FC236}">
                  <a16:creationId xmlns:a16="http://schemas.microsoft.com/office/drawing/2014/main" id="{E1D92120-27DA-4D60-9E5E-C17F6047D608}"/>
                </a:ext>
              </a:extLst>
            </p:cNvPr>
            <p:cNvGrpSpPr/>
            <p:nvPr/>
          </p:nvGrpSpPr>
          <p:grpSpPr>
            <a:xfrm>
              <a:off x="7115788" y="112441"/>
              <a:ext cx="4278511" cy="3906071"/>
              <a:chOff x="6626947" y="1383412"/>
              <a:chExt cx="5875283" cy="5637636"/>
            </a:xfrm>
            <a:grpFill/>
          </p:grpSpPr>
          <p:sp>
            <p:nvSpPr>
              <p:cNvPr id="135" name="자유형: 도형 14">
                <a:extLst>
                  <a:ext uri="{FF2B5EF4-FFF2-40B4-BE49-F238E27FC236}">
                    <a16:creationId xmlns:a16="http://schemas.microsoft.com/office/drawing/2014/main" id="{BE5A2EB7-9AAA-465F-B59D-4B72F63116CA}"/>
                  </a:ext>
                </a:extLst>
              </p:cNvPr>
              <p:cNvSpPr/>
              <p:nvPr/>
            </p:nvSpPr>
            <p:spPr>
              <a:xfrm rot="2383833" flipH="1">
                <a:off x="6626947" y="1383412"/>
                <a:ext cx="5875283" cy="5637636"/>
              </a:xfrm>
              <a:custGeom>
                <a:avLst/>
                <a:gdLst>
                  <a:gd name="connsiteX0" fmla="*/ 1736823 w 4569595"/>
                  <a:gd name="connsiteY0" fmla="*/ 195736 h 4380898"/>
                  <a:gd name="connsiteX1" fmla="*/ 3142140 w 4569595"/>
                  <a:gd name="connsiteY1" fmla="*/ 1363720 h 4380898"/>
                  <a:gd name="connsiteX2" fmla="*/ 3142143 w 4569595"/>
                  <a:gd name="connsiteY2" fmla="*/ 1363723 h 4380898"/>
                  <a:gd name="connsiteX3" fmla="*/ 4309652 w 4569595"/>
                  <a:gd name="connsiteY3" fmla="*/ 2334060 h 4380898"/>
                  <a:gd name="connsiteX4" fmla="*/ 4309653 w 4569595"/>
                  <a:gd name="connsiteY4" fmla="*/ 2334060 h 4380898"/>
                  <a:gd name="connsiteX5" fmla="*/ 4389555 w 4569595"/>
                  <a:gd name="connsiteY5" fmla="*/ 2400469 h 4380898"/>
                  <a:gd name="connsiteX6" fmla="*/ 4507160 w 4569595"/>
                  <a:gd name="connsiteY6" fmla="*/ 2525192 h 4380898"/>
                  <a:gd name="connsiteX7" fmla="*/ 4497644 w 4569595"/>
                  <a:gd name="connsiteY7" fmla="*/ 2849153 h 4380898"/>
                  <a:gd name="connsiteX8" fmla="*/ 2939403 w 4569595"/>
                  <a:gd name="connsiteY8" fmla="*/ 4318463 h 4380898"/>
                  <a:gd name="connsiteX9" fmla="*/ 2615441 w 4569595"/>
                  <a:gd name="connsiteY9" fmla="*/ 4308946 h 4380898"/>
                  <a:gd name="connsiteX10" fmla="*/ 2606185 w 4569595"/>
                  <a:gd name="connsiteY10" fmla="*/ 4299130 h 4380898"/>
                  <a:gd name="connsiteX11" fmla="*/ 1846901 w 4569595"/>
                  <a:gd name="connsiteY11" fmla="*/ 3668076 h 4380898"/>
                  <a:gd name="connsiteX12" fmla="*/ 1376243 w 4569595"/>
                  <a:gd name="connsiteY12" fmla="*/ 4070028 h 4380898"/>
                  <a:gd name="connsiteX13" fmla="*/ 1329901 w 4569595"/>
                  <a:gd name="connsiteY13" fmla="*/ 4070028 h 4380898"/>
                  <a:gd name="connsiteX14" fmla="*/ 1268875 w 4569595"/>
                  <a:gd name="connsiteY14" fmla="*/ 4009002 h 4380898"/>
                  <a:gd name="connsiteX15" fmla="*/ 1268875 w 4569595"/>
                  <a:gd name="connsiteY15" fmla="*/ 3187669 h 4380898"/>
                  <a:gd name="connsiteX16" fmla="*/ 1242425 w 4569595"/>
                  <a:gd name="connsiteY16" fmla="*/ 3165686 h 4380898"/>
                  <a:gd name="connsiteX17" fmla="*/ 1242422 w 4569595"/>
                  <a:gd name="connsiteY17" fmla="*/ 3165682 h 4380898"/>
                  <a:gd name="connsiteX18" fmla="*/ 116471 w 4569595"/>
                  <a:gd name="connsiteY18" fmla="*/ 2229885 h 4380898"/>
                  <a:gd name="connsiteX19" fmla="*/ 105128 w 4569595"/>
                  <a:gd name="connsiteY19" fmla="*/ 2222581 h 4380898"/>
                  <a:gd name="connsiteX20" fmla="*/ 36519 w 4569595"/>
                  <a:gd name="connsiteY20" fmla="*/ 1905825 h 4380898"/>
                  <a:gd name="connsiteX21" fmla="*/ 1196035 w 4569595"/>
                  <a:gd name="connsiteY21" fmla="*/ 105128 h 4380898"/>
                  <a:gd name="connsiteX22" fmla="*/ 1512791 w 4569595"/>
                  <a:gd name="connsiteY22" fmla="*/ 36519 h 4380898"/>
                  <a:gd name="connsiteX23" fmla="*/ 1656921 w 4569595"/>
                  <a:gd name="connsiteY23" fmla="*/ 129328 h 4380898"/>
                  <a:gd name="connsiteX24" fmla="*/ 1736823 w 4569595"/>
                  <a:gd name="connsiteY24" fmla="*/ 195736 h 4380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4569595" h="4380898">
                    <a:moveTo>
                      <a:pt x="1736823" y="195736"/>
                    </a:moveTo>
                    <a:lnTo>
                      <a:pt x="3142140" y="1363720"/>
                    </a:lnTo>
                    <a:lnTo>
                      <a:pt x="3142143" y="1363723"/>
                    </a:lnTo>
                    <a:lnTo>
                      <a:pt x="4309652" y="2334060"/>
                    </a:lnTo>
                    <a:lnTo>
                      <a:pt x="4309653" y="2334060"/>
                    </a:lnTo>
                    <a:lnTo>
                      <a:pt x="4389555" y="2400469"/>
                    </a:lnTo>
                    <a:lnTo>
                      <a:pt x="4507160" y="2525192"/>
                    </a:lnTo>
                    <a:cubicBezTo>
                      <a:pt x="4593991" y="2617279"/>
                      <a:pt x="4589731" y="2762322"/>
                      <a:pt x="4497644" y="2849153"/>
                    </a:cubicBezTo>
                    <a:lnTo>
                      <a:pt x="2939403" y="4318463"/>
                    </a:lnTo>
                    <a:cubicBezTo>
                      <a:pt x="2847316" y="4405294"/>
                      <a:pt x="2702273" y="4401033"/>
                      <a:pt x="2615441" y="4308946"/>
                    </a:cubicBezTo>
                    <a:lnTo>
                      <a:pt x="2606185" y="4299130"/>
                    </a:lnTo>
                    <a:lnTo>
                      <a:pt x="1846901" y="3668076"/>
                    </a:lnTo>
                    <a:lnTo>
                      <a:pt x="1376243" y="4070028"/>
                    </a:lnTo>
                    <a:lnTo>
                      <a:pt x="1329901" y="4070028"/>
                    </a:lnTo>
                    <a:cubicBezTo>
                      <a:pt x="1296197" y="4070028"/>
                      <a:pt x="1268875" y="4042706"/>
                      <a:pt x="1268875" y="4009002"/>
                    </a:cubicBezTo>
                    <a:lnTo>
                      <a:pt x="1268875" y="3187669"/>
                    </a:lnTo>
                    <a:lnTo>
                      <a:pt x="1242425" y="3165686"/>
                    </a:lnTo>
                    <a:lnTo>
                      <a:pt x="1242422" y="3165682"/>
                    </a:lnTo>
                    <a:lnTo>
                      <a:pt x="116471" y="2229885"/>
                    </a:lnTo>
                    <a:lnTo>
                      <a:pt x="105128" y="2222581"/>
                    </a:lnTo>
                    <a:cubicBezTo>
                      <a:pt x="-1288" y="2154057"/>
                      <a:pt x="-32005" y="2012240"/>
                      <a:pt x="36519" y="1905825"/>
                    </a:cubicBezTo>
                    <a:lnTo>
                      <a:pt x="1196035" y="105128"/>
                    </a:lnTo>
                    <a:cubicBezTo>
                      <a:pt x="1264559" y="-1287"/>
                      <a:pt x="1406375" y="-32005"/>
                      <a:pt x="1512791" y="36519"/>
                    </a:cubicBezTo>
                    <a:lnTo>
                      <a:pt x="1656921" y="129328"/>
                    </a:lnTo>
                    <a:lnTo>
                      <a:pt x="1736823" y="19573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136" name="TextBox 135">
                <a:extLst>
                  <a:ext uri="{FF2B5EF4-FFF2-40B4-BE49-F238E27FC236}">
                    <a16:creationId xmlns:a16="http://schemas.microsoft.com/office/drawing/2014/main" id="{38A45AD4-8449-4905-956D-62F7C46175F1}"/>
                  </a:ext>
                </a:extLst>
              </p:cNvPr>
              <p:cNvSpPr txBox="1"/>
              <p:nvPr/>
            </p:nvSpPr>
            <p:spPr>
              <a:xfrm>
                <a:off x="7687757" y="3075769"/>
                <a:ext cx="4125246" cy="439034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ts val="2300"/>
                  </a:lnSpc>
                </a:pPr>
                <a:endParaRPr lang="ko-KR" altLang="en-US" sz="1600" dirty="0">
                  <a:latin typeface="휴먼엑스포" panose="02030504000101010101" pitchFamily="18" charset="-127"/>
                  <a:ea typeface="휴먼엑스포" panose="02030504000101010101" pitchFamily="18" charset="-127"/>
                </a:endParaRPr>
              </a:p>
            </p:txBody>
          </p:sp>
          <p:sp>
            <p:nvSpPr>
              <p:cNvPr id="137" name="자유형: 도형 136">
                <a:extLst>
                  <a:ext uri="{FF2B5EF4-FFF2-40B4-BE49-F238E27FC236}">
                    <a16:creationId xmlns:a16="http://schemas.microsoft.com/office/drawing/2014/main" id="{187B7E77-E1D8-4B69-93C6-E0176E82A51A}"/>
                  </a:ext>
                </a:extLst>
              </p:cNvPr>
              <p:cNvSpPr/>
              <p:nvPr/>
            </p:nvSpPr>
            <p:spPr>
              <a:xfrm rot="2383833" flipH="1">
                <a:off x="6979326" y="1719524"/>
                <a:ext cx="5170522" cy="4965412"/>
              </a:xfrm>
              <a:custGeom>
                <a:avLst/>
                <a:gdLst>
                  <a:gd name="connsiteX0" fmla="*/ 1604768 w 4257315"/>
                  <a:gd name="connsiteY0" fmla="*/ 180854 h 4077027"/>
                  <a:gd name="connsiteX1" fmla="*/ 2903233 w 4257315"/>
                  <a:gd name="connsiteY1" fmla="*/ 1260032 h 4077027"/>
                  <a:gd name="connsiteX2" fmla="*/ 2903236 w 4257315"/>
                  <a:gd name="connsiteY2" fmla="*/ 1260035 h 4077027"/>
                  <a:gd name="connsiteX3" fmla="*/ 4017137 w 4257315"/>
                  <a:gd name="connsiteY3" fmla="*/ 2185817 h 4077027"/>
                  <a:gd name="connsiteX4" fmla="*/ 4017138 w 4257315"/>
                  <a:gd name="connsiteY4" fmla="*/ 2185818 h 4077027"/>
                  <a:gd name="connsiteX5" fmla="*/ 4090964 w 4257315"/>
                  <a:gd name="connsiteY5" fmla="*/ 2247176 h 4077027"/>
                  <a:gd name="connsiteX6" fmla="*/ 4199627 w 4257315"/>
                  <a:gd name="connsiteY6" fmla="*/ 2362416 h 4077027"/>
                  <a:gd name="connsiteX7" fmla="*/ 4190835 w 4257315"/>
                  <a:gd name="connsiteY7" fmla="*/ 2661746 h 4077027"/>
                  <a:gd name="connsiteX8" fmla="*/ 2751072 w 4257315"/>
                  <a:gd name="connsiteY8" fmla="*/ 4019339 h 4077027"/>
                  <a:gd name="connsiteX9" fmla="*/ 2451742 w 4257315"/>
                  <a:gd name="connsiteY9" fmla="*/ 4010546 h 4077027"/>
                  <a:gd name="connsiteX10" fmla="*/ 2443190 w 4257315"/>
                  <a:gd name="connsiteY10" fmla="*/ 4001477 h 4077027"/>
                  <a:gd name="connsiteX11" fmla="*/ 1713149 w 4257315"/>
                  <a:gd name="connsiteY11" fmla="*/ 3394728 h 4077027"/>
                  <a:gd name="connsiteX12" fmla="*/ 1307677 w 4257315"/>
                  <a:gd name="connsiteY12" fmla="*/ 3741011 h 4077027"/>
                  <a:gd name="connsiteX13" fmla="*/ 1264858 w 4257315"/>
                  <a:gd name="connsiteY13" fmla="*/ 3741011 h 4077027"/>
                  <a:gd name="connsiteX14" fmla="*/ 1208472 w 4257315"/>
                  <a:gd name="connsiteY14" fmla="*/ 3684625 h 4077027"/>
                  <a:gd name="connsiteX15" fmla="*/ 1208472 w 4257315"/>
                  <a:gd name="connsiteY15" fmla="*/ 2975281 h 4077027"/>
                  <a:gd name="connsiteX16" fmla="*/ 1183121 w 4257315"/>
                  <a:gd name="connsiteY16" fmla="*/ 2954212 h 4077027"/>
                  <a:gd name="connsiteX17" fmla="*/ 1183118 w 4257315"/>
                  <a:gd name="connsiteY17" fmla="*/ 2954208 h 4077027"/>
                  <a:gd name="connsiteX18" fmla="*/ 107616 w 4257315"/>
                  <a:gd name="connsiteY18" fmla="*/ 2060339 h 4077027"/>
                  <a:gd name="connsiteX19" fmla="*/ 97135 w 4257315"/>
                  <a:gd name="connsiteY19" fmla="*/ 2053590 h 4077027"/>
                  <a:gd name="connsiteX20" fmla="*/ 33742 w 4257315"/>
                  <a:gd name="connsiteY20" fmla="*/ 1760919 h 4077027"/>
                  <a:gd name="connsiteX21" fmla="*/ 1105097 w 4257315"/>
                  <a:gd name="connsiteY21" fmla="*/ 97135 h 4077027"/>
                  <a:gd name="connsiteX22" fmla="*/ 1397769 w 4257315"/>
                  <a:gd name="connsiteY22" fmla="*/ 33742 h 4077027"/>
                  <a:gd name="connsiteX23" fmla="*/ 1530940 w 4257315"/>
                  <a:gd name="connsiteY23" fmla="*/ 119495 h 4077027"/>
                  <a:gd name="connsiteX24" fmla="*/ 1604767 w 4257315"/>
                  <a:gd name="connsiteY24" fmla="*/ 180853 h 40770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4257315" h="4077027">
                    <a:moveTo>
                      <a:pt x="1604768" y="180854"/>
                    </a:moveTo>
                    <a:lnTo>
                      <a:pt x="2903233" y="1260032"/>
                    </a:lnTo>
                    <a:lnTo>
                      <a:pt x="2903236" y="1260035"/>
                    </a:lnTo>
                    <a:lnTo>
                      <a:pt x="4017137" y="2185817"/>
                    </a:lnTo>
                    <a:lnTo>
                      <a:pt x="4017138" y="2185818"/>
                    </a:lnTo>
                    <a:lnTo>
                      <a:pt x="4090964" y="2247176"/>
                    </a:lnTo>
                    <a:lnTo>
                      <a:pt x="4199627" y="2362416"/>
                    </a:lnTo>
                    <a:cubicBezTo>
                      <a:pt x="4279857" y="2447502"/>
                      <a:pt x="4275920" y="2581517"/>
                      <a:pt x="4190835" y="2661746"/>
                    </a:cubicBezTo>
                    <a:lnTo>
                      <a:pt x="2751072" y="4019339"/>
                    </a:lnTo>
                    <a:cubicBezTo>
                      <a:pt x="2665986" y="4099568"/>
                      <a:pt x="2531972" y="4095632"/>
                      <a:pt x="2451742" y="4010546"/>
                    </a:cubicBezTo>
                    <a:lnTo>
                      <a:pt x="2443190" y="4001477"/>
                    </a:lnTo>
                    <a:lnTo>
                      <a:pt x="1713149" y="3394728"/>
                    </a:lnTo>
                    <a:lnTo>
                      <a:pt x="1307677" y="3741011"/>
                    </a:lnTo>
                    <a:lnTo>
                      <a:pt x="1264858" y="3741011"/>
                    </a:lnTo>
                    <a:cubicBezTo>
                      <a:pt x="1233716" y="3741011"/>
                      <a:pt x="1208472" y="3715767"/>
                      <a:pt x="1208472" y="3684625"/>
                    </a:cubicBezTo>
                    <a:lnTo>
                      <a:pt x="1208472" y="2975281"/>
                    </a:lnTo>
                    <a:lnTo>
                      <a:pt x="1183121" y="2954212"/>
                    </a:lnTo>
                    <a:lnTo>
                      <a:pt x="1183118" y="2954208"/>
                    </a:lnTo>
                    <a:lnTo>
                      <a:pt x="107616" y="2060339"/>
                    </a:lnTo>
                    <a:lnTo>
                      <a:pt x="97135" y="2053590"/>
                    </a:lnTo>
                    <a:cubicBezTo>
                      <a:pt x="-1190" y="1990277"/>
                      <a:pt x="-29571" y="1859243"/>
                      <a:pt x="33742" y="1760919"/>
                    </a:cubicBezTo>
                    <a:lnTo>
                      <a:pt x="1105097" y="97135"/>
                    </a:lnTo>
                    <a:cubicBezTo>
                      <a:pt x="1168410" y="-1189"/>
                      <a:pt x="1299444" y="-29571"/>
                      <a:pt x="1397769" y="33742"/>
                    </a:cubicBezTo>
                    <a:lnTo>
                      <a:pt x="1530940" y="119495"/>
                    </a:lnTo>
                    <a:lnTo>
                      <a:pt x="1604767" y="180853"/>
                    </a:lnTo>
                    <a:close/>
                  </a:path>
                </a:pathLst>
              </a:custGeom>
              <a:grpFill/>
              <a:ln w="28575" cap="rnd">
                <a:solidFill>
                  <a:srgbClr val="2C6D8B"/>
                </a:solidFill>
                <a:prstDash val="sysDash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id="{FCB4ADDD-F11B-4D96-8947-A6EE60DAB83C}"/>
                </a:ext>
              </a:extLst>
            </p:cNvPr>
            <p:cNvSpPr txBox="1"/>
            <p:nvPr/>
          </p:nvSpPr>
          <p:spPr>
            <a:xfrm>
              <a:off x="7829817" y="1279689"/>
              <a:ext cx="2926080" cy="19099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필요한 쇼핑데이터를 검색 장바구니에 저장 및 키워드 등록</a:t>
              </a:r>
              <a:r>
                <a:rPr lang="en-US" altLang="ko-KR" dirty="0"/>
                <a:t>, </a:t>
              </a:r>
              <a:r>
                <a:rPr lang="ko-KR" altLang="en-US" dirty="0"/>
                <a:t>제외 등 검색 명령을 쉽게 할 수 있다</a:t>
              </a:r>
              <a:endParaRPr lang="en-US" altLang="ko-KR" dirty="0"/>
            </a:p>
            <a:p>
              <a:r>
                <a:rPr lang="ko-KR" altLang="en-US" dirty="0"/>
                <a:t>상단의 설정바를 통해 검색되어 출력되는 상품 개수 조절이 가능하다</a:t>
              </a:r>
              <a:r>
                <a:rPr lang="en-US" altLang="ko-KR" dirty="0"/>
                <a:t>.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600154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-1"/>
            <a:ext cx="12192000" cy="862643"/>
          </a:xfrm>
          <a:prstGeom prst="rect">
            <a:avLst/>
          </a:prstGeom>
          <a:solidFill>
            <a:srgbClr val="2C6D8B"/>
          </a:solidFill>
          <a:ln>
            <a:noFill/>
          </a:ln>
          <a:effectLst>
            <a:outerShdw dist="63500" dir="5400000" algn="t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lnSpc>
                <a:spcPct val="150000"/>
              </a:lnSpc>
              <a:defRPr/>
            </a:pPr>
            <a:endParaRPr lang="ko-KR" altLang="en-US" sz="4000" kern="0" dirty="0">
              <a:solidFill>
                <a:prstClr val="white"/>
              </a:solidFill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02505C12-8748-42CE-B15A-DE0EF0BBB0F8}"/>
              </a:ext>
            </a:extLst>
          </p:cNvPr>
          <p:cNvSpPr txBox="1"/>
          <p:nvPr/>
        </p:nvSpPr>
        <p:spPr>
          <a:xfrm>
            <a:off x="4142909" y="221928"/>
            <a:ext cx="402760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i="1" kern="0" dirty="0">
                <a:solidFill>
                  <a:schemeClr val="bg1">
                    <a:lumMod val="95000"/>
                  </a:schemeClr>
                </a:solidFill>
              </a:rPr>
              <a:t>Chapter 5. </a:t>
            </a:r>
            <a:r>
              <a:rPr lang="ko-KR" altLang="en-US" sz="3200" b="1" i="1" kern="0" dirty="0">
                <a:solidFill>
                  <a:schemeClr val="bg1">
                    <a:lumMod val="95000"/>
                  </a:schemeClr>
                </a:solidFill>
              </a:rPr>
              <a:t>주요 기능</a:t>
            </a:r>
            <a:endParaRPr lang="en-US" altLang="ko-KR" sz="3200" b="1" i="1" kern="0" dirty="0">
              <a:solidFill>
                <a:schemeClr val="bg1">
                  <a:lumMod val="95000"/>
                </a:schemeClr>
              </a:solidFill>
            </a:endParaRPr>
          </a:p>
          <a:p>
            <a:endParaRPr lang="ko-KR" altLang="en-US" dirty="0"/>
          </a:p>
        </p:txBody>
      </p:sp>
      <p:pic>
        <p:nvPicPr>
          <p:cNvPr id="126" name="그림 125" descr="그리기이(가) 표시된 사진&#10;&#10;자동 생성된 설명">
            <a:extLst>
              <a:ext uri="{FF2B5EF4-FFF2-40B4-BE49-F238E27FC236}">
                <a16:creationId xmlns:a16="http://schemas.microsoft.com/office/drawing/2014/main" id="{8F80FDEE-66E6-4ED7-9FF4-57773E96F33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6612" y="-1"/>
            <a:ext cx="1155388" cy="856458"/>
          </a:xfrm>
          <a:prstGeom prst="rect">
            <a:avLst/>
          </a:prstGeom>
        </p:spPr>
      </p:pic>
      <p:sp>
        <p:nvSpPr>
          <p:cNvPr id="127" name="TextBox 126">
            <a:extLst>
              <a:ext uri="{FF2B5EF4-FFF2-40B4-BE49-F238E27FC236}">
                <a16:creationId xmlns:a16="http://schemas.microsoft.com/office/drawing/2014/main" id="{7907BC2A-A68F-4BAB-9065-BCADBF0370DF}"/>
              </a:ext>
            </a:extLst>
          </p:cNvPr>
          <p:cNvSpPr txBox="1"/>
          <p:nvPr/>
        </p:nvSpPr>
        <p:spPr>
          <a:xfrm>
            <a:off x="11217897" y="6488668"/>
            <a:ext cx="974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Page 9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1A7AE59-25DB-4030-85B5-9CE49066DF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177" y="2015200"/>
            <a:ext cx="7962526" cy="4473468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E4EC89F6-438B-41E6-9652-C24D28C914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707" y="1772172"/>
            <a:ext cx="8608212" cy="4836224"/>
          </a:xfrm>
          <a:prstGeom prst="rect">
            <a:avLst/>
          </a:prstGeom>
        </p:spPr>
      </p:pic>
      <p:grpSp>
        <p:nvGrpSpPr>
          <p:cNvPr id="13" name="그룹 12">
            <a:extLst>
              <a:ext uri="{FF2B5EF4-FFF2-40B4-BE49-F238E27FC236}">
                <a16:creationId xmlns:a16="http://schemas.microsoft.com/office/drawing/2014/main" id="{DEF0683E-FDCB-4603-B9A0-9D2FDBF5D9CA}"/>
              </a:ext>
            </a:extLst>
          </p:cNvPr>
          <p:cNvGrpSpPr/>
          <p:nvPr/>
        </p:nvGrpSpPr>
        <p:grpSpPr>
          <a:xfrm>
            <a:off x="7951105" y="627407"/>
            <a:ext cx="3946256" cy="3507714"/>
            <a:chOff x="7115788" y="112441"/>
            <a:chExt cx="4278511" cy="3906071"/>
          </a:xfrm>
          <a:solidFill>
            <a:schemeClr val="bg1">
              <a:alpha val="66000"/>
            </a:schemeClr>
          </a:solidFill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2256EF35-D2CF-43BD-9D87-789079B70589}"/>
                </a:ext>
              </a:extLst>
            </p:cNvPr>
            <p:cNvGrpSpPr/>
            <p:nvPr/>
          </p:nvGrpSpPr>
          <p:grpSpPr>
            <a:xfrm>
              <a:off x="7115788" y="112441"/>
              <a:ext cx="4278511" cy="3906071"/>
              <a:chOff x="6626947" y="1383412"/>
              <a:chExt cx="5875283" cy="5637636"/>
            </a:xfrm>
            <a:grpFill/>
          </p:grpSpPr>
          <p:sp>
            <p:nvSpPr>
              <p:cNvPr id="16" name="자유형: 도형 14">
                <a:extLst>
                  <a:ext uri="{FF2B5EF4-FFF2-40B4-BE49-F238E27FC236}">
                    <a16:creationId xmlns:a16="http://schemas.microsoft.com/office/drawing/2014/main" id="{DC6CE9FA-4DA6-4E8F-83C3-545B3545A0BD}"/>
                  </a:ext>
                </a:extLst>
              </p:cNvPr>
              <p:cNvSpPr/>
              <p:nvPr/>
            </p:nvSpPr>
            <p:spPr>
              <a:xfrm rot="2383833" flipH="1">
                <a:off x="6626947" y="1383412"/>
                <a:ext cx="5875283" cy="5637636"/>
              </a:xfrm>
              <a:custGeom>
                <a:avLst/>
                <a:gdLst>
                  <a:gd name="connsiteX0" fmla="*/ 1736823 w 4569595"/>
                  <a:gd name="connsiteY0" fmla="*/ 195736 h 4380898"/>
                  <a:gd name="connsiteX1" fmla="*/ 3142140 w 4569595"/>
                  <a:gd name="connsiteY1" fmla="*/ 1363720 h 4380898"/>
                  <a:gd name="connsiteX2" fmla="*/ 3142143 w 4569595"/>
                  <a:gd name="connsiteY2" fmla="*/ 1363723 h 4380898"/>
                  <a:gd name="connsiteX3" fmla="*/ 4309652 w 4569595"/>
                  <a:gd name="connsiteY3" fmla="*/ 2334060 h 4380898"/>
                  <a:gd name="connsiteX4" fmla="*/ 4309653 w 4569595"/>
                  <a:gd name="connsiteY4" fmla="*/ 2334060 h 4380898"/>
                  <a:gd name="connsiteX5" fmla="*/ 4389555 w 4569595"/>
                  <a:gd name="connsiteY5" fmla="*/ 2400469 h 4380898"/>
                  <a:gd name="connsiteX6" fmla="*/ 4507160 w 4569595"/>
                  <a:gd name="connsiteY6" fmla="*/ 2525192 h 4380898"/>
                  <a:gd name="connsiteX7" fmla="*/ 4497644 w 4569595"/>
                  <a:gd name="connsiteY7" fmla="*/ 2849153 h 4380898"/>
                  <a:gd name="connsiteX8" fmla="*/ 2939403 w 4569595"/>
                  <a:gd name="connsiteY8" fmla="*/ 4318463 h 4380898"/>
                  <a:gd name="connsiteX9" fmla="*/ 2615441 w 4569595"/>
                  <a:gd name="connsiteY9" fmla="*/ 4308946 h 4380898"/>
                  <a:gd name="connsiteX10" fmla="*/ 2606185 w 4569595"/>
                  <a:gd name="connsiteY10" fmla="*/ 4299130 h 4380898"/>
                  <a:gd name="connsiteX11" fmla="*/ 1846901 w 4569595"/>
                  <a:gd name="connsiteY11" fmla="*/ 3668076 h 4380898"/>
                  <a:gd name="connsiteX12" fmla="*/ 1376243 w 4569595"/>
                  <a:gd name="connsiteY12" fmla="*/ 4070028 h 4380898"/>
                  <a:gd name="connsiteX13" fmla="*/ 1329901 w 4569595"/>
                  <a:gd name="connsiteY13" fmla="*/ 4070028 h 4380898"/>
                  <a:gd name="connsiteX14" fmla="*/ 1268875 w 4569595"/>
                  <a:gd name="connsiteY14" fmla="*/ 4009002 h 4380898"/>
                  <a:gd name="connsiteX15" fmla="*/ 1268875 w 4569595"/>
                  <a:gd name="connsiteY15" fmla="*/ 3187669 h 4380898"/>
                  <a:gd name="connsiteX16" fmla="*/ 1242425 w 4569595"/>
                  <a:gd name="connsiteY16" fmla="*/ 3165686 h 4380898"/>
                  <a:gd name="connsiteX17" fmla="*/ 1242422 w 4569595"/>
                  <a:gd name="connsiteY17" fmla="*/ 3165682 h 4380898"/>
                  <a:gd name="connsiteX18" fmla="*/ 116471 w 4569595"/>
                  <a:gd name="connsiteY18" fmla="*/ 2229885 h 4380898"/>
                  <a:gd name="connsiteX19" fmla="*/ 105128 w 4569595"/>
                  <a:gd name="connsiteY19" fmla="*/ 2222581 h 4380898"/>
                  <a:gd name="connsiteX20" fmla="*/ 36519 w 4569595"/>
                  <a:gd name="connsiteY20" fmla="*/ 1905825 h 4380898"/>
                  <a:gd name="connsiteX21" fmla="*/ 1196035 w 4569595"/>
                  <a:gd name="connsiteY21" fmla="*/ 105128 h 4380898"/>
                  <a:gd name="connsiteX22" fmla="*/ 1512791 w 4569595"/>
                  <a:gd name="connsiteY22" fmla="*/ 36519 h 4380898"/>
                  <a:gd name="connsiteX23" fmla="*/ 1656921 w 4569595"/>
                  <a:gd name="connsiteY23" fmla="*/ 129328 h 4380898"/>
                  <a:gd name="connsiteX24" fmla="*/ 1736823 w 4569595"/>
                  <a:gd name="connsiteY24" fmla="*/ 195736 h 4380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4569595" h="4380898">
                    <a:moveTo>
                      <a:pt x="1736823" y="195736"/>
                    </a:moveTo>
                    <a:lnTo>
                      <a:pt x="3142140" y="1363720"/>
                    </a:lnTo>
                    <a:lnTo>
                      <a:pt x="3142143" y="1363723"/>
                    </a:lnTo>
                    <a:lnTo>
                      <a:pt x="4309652" y="2334060"/>
                    </a:lnTo>
                    <a:lnTo>
                      <a:pt x="4309653" y="2334060"/>
                    </a:lnTo>
                    <a:lnTo>
                      <a:pt x="4389555" y="2400469"/>
                    </a:lnTo>
                    <a:lnTo>
                      <a:pt x="4507160" y="2525192"/>
                    </a:lnTo>
                    <a:cubicBezTo>
                      <a:pt x="4593991" y="2617279"/>
                      <a:pt x="4589731" y="2762322"/>
                      <a:pt x="4497644" y="2849153"/>
                    </a:cubicBezTo>
                    <a:lnTo>
                      <a:pt x="2939403" y="4318463"/>
                    </a:lnTo>
                    <a:cubicBezTo>
                      <a:pt x="2847316" y="4405294"/>
                      <a:pt x="2702273" y="4401033"/>
                      <a:pt x="2615441" y="4308946"/>
                    </a:cubicBezTo>
                    <a:lnTo>
                      <a:pt x="2606185" y="4299130"/>
                    </a:lnTo>
                    <a:lnTo>
                      <a:pt x="1846901" y="3668076"/>
                    </a:lnTo>
                    <a:lnTo>
                      <a:pt x="1376243" y="4070028"/>
                    </a:lnTo>
                    <a:lnTo>
                      <a:pt x="1329901" y="4070028"/>
                    </a:lnTo>
                    <a:cubicBezTo>
                      <a:pt x="1296197" y="4070028"/>
                      <a:pt x="1268875" y="4042706"/>
                      <a:pt x="1268875" y="4009002"/>
                    </a:cubicBezTo>
                    <a:lnTo>
                      <a:pt x="1268875" y="3187669"/>
                    </a:lnTo>
                    <a:lnTo>
                      <a:pt x="1242425" y="3165686"/>
                    </a:lnTo>
                    <a:lnTo>
                      <a:pt x="1242422" y="3165682"/>
                    </a:lnTo>
                    <a:lnTo>
                      <a:pt x="116471" y="2229885"/>
                    </a:lnTo>
                    <a:lnTo>
                      <a:pt x="105128" y="2222581"/>
                    </a:lnTo>
                    <a:cubicBezTo>
                      <a:pt x="-1288" y="2154057"/>
                      <a:pt x="-32005" y="2012240"/>
                      <a:pt x="36519" y="1905825"/>
                    </a:cubicBezTo>
                    <a:lnTo>
                      <a:pt x="1196035" y="105128"/>
                    </a:lnTo>
                    <a:cubicBezTo>
                      <a:pt x="1264559" y="-1287"/>
                      <a:pt x="1406375" y="-32005"/>
                      <a:pt x="1512791" y="36519"/>
                    </a:cubicBezTo>
                    <a:lnTo>
                      <a:pt x="1656921" y="129328"/>
                    </a:lnTo>
                    <a:lnTo>
                      <a:pt x="1736823" y="19573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72A90CAB-5AF3-48CB-81E4-4035D99926DA}"/>
                  </a:ext>
                </a:extLst>
              </p:cNvPr>
              <p:cNvSpPr txBox="1"/>
              <p:nvPr/>
            </p:nvSpPr>
            <p:spPr>
              <a:xfrm>
                <a:off x="7687757" y="3075769"/>
                <a:ext cx="4125246" cy="439034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ts val="2300"/>
                  </a:lnSpc>
                </a:pPr>
                <a:endParaRPr lang="ko-KR" altLang="en-US" sz="1600" dirty="0">
                  <a:latin typeface="휴먼엑스포" panose="02030504000101010101" pitchFamily="18" charset="-127"/>
                  <a:ea typeface="휴먼엑스포" panose="02030504000101010101" pitchFamily="18" charset="-127"/>
                </a:endParaRPr>
              </a:p>
            </p:txBody>
          </p:sp>
          <p:sp>
            <p:nvSpPr>
              <p:cNvPr id="18" name="자유형: 도형 17">
                <a:extLst>
                  <a:ext uri="{FF2B5EF4-FFF2-40B4-BE49-F238E27FC236}">
                    <a16:creationId xmlns:a16="http://schemas.microsoft.com/office/drawing/2014/main" id="{F7C7C9FA-97A0-4E31-B2EB-C32F0866BC83}"/>
                  </a:ext>
                </a:extLst>
              </p:cNvPr>
              <p:cNvSpPr/>
              <p:nvPr/>
            </p:nvSpPr>
            <p:spPr>
              <a:xfrm rot="2383833" flipH="1">
                <a:off x="6979326" y="1719524"/>
                <a:ext cx="5170522" cy="4965412"/>
              </a:xfrm>
              <a:custGeom>
                <a:avLst/>
                <a:gdLst>
                  <a:gd name="connsiteX0" fmla="*/ 1604768 w 4257315"/>
                  <a:gd name="connsiteY0" fmla="*/ 180854 h 4077027"/>
                  <a:gd name="connsiteX1" fmla="*/ 2903233 w 4257315"/>
                  <a:gd name="connsiteY1" fmla="*/ 1260032 h 4077027"/>
                  <a:gd name="connsiteX2" fmla="*/ 2903236 w 4257315"/>
                  <a:gd name="connsiteY2" fmla="*/ 1260035 h 4077027"/>
                  <a:gd name="connsiteX3" fmla="*/ 4017137 w 4257315"/>
                  <a:gd name="connsiteY3" fmla="*/ 2185817 h 4077027"/>
                  <a:gd name="connsiteX4" fmla="*/ 4017138 w 4257315"/>
                  <a:gd name="connsiteY4" fmla="*/ 2185818 h 4077027"/>
                  <a:gd name="connsiteX5" fmla="*/ 4090964 w 4257315"/>
                  <a:gd name="connsiteY5" fmla="*/ 2247176 h 4077027"/>
                  <a:gd name="connsiteX6" fmla="*/ 4199627 w 4257315"/>
                  <a:gd name="connsiteY6" fmla="*/ 2362416 h 4077027"/>
                  <a:gd name="connsiteX7" fmla="*/ 4190835 w 4257315"/>
                  <a:gd name="connsiteY7" fmla="*/ 2661746 h 4077027"/>
                  <a:gd name="connsiteX8" fmla="*/ 2751072 w 4257315"/>
                  <a:gd name="connsiteY8" fmla="*/ 4019339 h 4077027"/>
                  <a:gd name="connsiteX9" fmla="*/ 2451742 w 4257315"/>
                  <a:gd name="connsiteY9" fmla="*/ 4010546 h 4077027"/>
                  <a:gd name="connsiteX10" fmla="*/ 2443190 w 4257315"/>
                  <a:gd name="connsiteY10" fmla="*/ 4001477 h 4077027"/>
                  <a:gd name="connsiteX11" fmla="*/ 1713149 w 4257315"/>
                  <a:gd name="connsiteY11" fmla="*/ 3394728 h 4077027"/>
                  <a:gd name="connsiteX12" fmla="*/ 1307677 w 4257315"/>
                  <a:gd name="connsiteY12" fmla="*/ 3741011 h 4077027"/>
                  <a:gd name="connsiteX13" fmla="*/ 1264858 w 4257315"/>
                  <a:gd name="connsiteY13" fmla="*/ 3741011 h 4077027"/>
                  <a:gd name="connsiteX14" fmla="*/ 1208472 w 4257315"/>
                  <a:gd name="connsiteY14" fmla="*/ 3684625 h 4077027"/>
                  <a:gd name="connsiteX15" fmla="*/ 1208472 w 4257315"/>
                  <a:gd name="connsiteY15" fmla="*/ 2975281 h 4077027"/>
                  <a:gd name="connsiteX16" fmla="*/ 1183121 w 4257315"/>
                  <a:gd name="connsiteY16" fmla="*/ 2954212 h 4077027"/>
                  <a:gd name="connsiteX17" fmla="*/ 1183118 w 4257315"/>
                  <a:gd name="connsiteY17" fmla="*/ 2954208 h 4077027"/>
                  <a:gd name="connsiteX18" fmla="*/ 107616 w 4257315"/>
                  <a:gd name="connsiteY18" fmla="*/ 2060339 h 4077027"/>
                  <a:gd name="connsiteX19" fmla="*/ 97135 w 4257315"/>
                  <a:gd name="connsiteY19" fmla="*/ 2053590 h 4077027"/>
                  <a:gd name="connsiteX20" fmla="*/ 33742 w 4257315"/>
                  <a:gd name="connsiteY20" fmla="*/ 1760919 h 4077027"/>
                  <a:gd name="connsiteX21" fmla="*/ 1105097 w 4257315"/>
                  <a:gd name="connsiteY21" fmla="*/ 97135 h 4077027"/>
                  <a:gd name="connsiteX22" fmla="*/ 1397769 w 4257315"/>
                  <a:gd name="connsiteY22" fmla="*/ 33742 h 4077027"/>
                  <a:gd name="connsiteX23" fmla="*/ 1530940 w 4257315"/>
                  <a:gd name="connsiteY23" fmla="*/ 119495 h 4077027"/>
                  <a:gd name="connsiteX24" fmla="*/ 1604767 w 4257315"/>
                  <a:gd name="connsiteY24" fmla="*/ 180853 h 40770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4257315" h="4077027">
                    <a:moveTo>
                      <a:pt x="1604768" y="180854"/>
                    </a:moveTo>
                    <a:lnTo>
                      <a:pt x="2903233" y="1260032"/>
                    </a:lnTo>
                    <a:lnTo>
                      <a:pt x="2903236" y="1260035"/>
                    </a:lnTo>
                    <a:lnTo>
                      <a:pt x="4017137" y="2185817"/>
                    </a:lnTo>
                    <a:lnTo>
                      <a:pt x="4017138" y="2185818"/>
                    </a:lnTo>
                    <a:lnTo>
                      <a:pt x="4090964" y="2247176"/>
                    </a:lnTo>
                    <a:lnTo>
                      <a:pt x="4199627" y="2362416"/>
                    </a:lnTo>
                    <a:cubicBezTo>
                      <a:pt x="4279857" y="2447502"/>
                      <a:pt x="4275920" y="2581517"/>
                      <a:pt x="4190835" y="2661746"/>
                    </a:cubicBezTo>
                    <a:lnTo>
                      <a:pt x="2751072" y="4019339"/>
                    </a:lnTo>
                    <a:cubicBezTo>
                      <a:pt x="2665986" y="4099568"/>
                      <a:pt x="2531972" y="4095632"/>
                      <a:pt x="2451742" y="4010546"/>
                    </a:cubicBezTo>
                    <a:lnTo>
                      <a:pt x="2443190" y="4001477"/>
                    </a:lnTo>
                    <a:lnTo>
                      <a:pt x="1713149" y="3394728"/>
                    </a:lnTo>
                    <a:lnTo>
                      <a:pt x="1307677" y="3741011"/>
                    </a:lnTo>
                    <a:lnTo>
                      <a:pt x="1264858" y="3741011"/>
                    </a:lnTo>
                    <a:cubicBezTo>
                      <a:pt x="1233716" y="3741011"/>
                      <a:pt x="1208472" y="3715767"/>
                      <a:pt x="1208472" y="3684625"/>
                    </a:cubicBezTo>
                    <a:lnTo>
                      <a:pt x="1208472" y="2975281"/>
                    </a:lnTo>
                    <a:lnTo>
                      <a:pt x="1183121" y="2954212"/>
                    </a:lnTo>
                    <a:lnTo>
                      <a:pt x="1183118" y="2954208"/>
                    </a:lnTo>
                    <a:lnTo>
                      <a:pt x="107616" y="2060339"/>
                    </a:lnTo>
                    <a:lnTo>
                      <a:pt x="97135" y="2053590"/>
                    </a:lnTo>
                    <a:cubicBezTo>
                      <a:pt x="-1190" y="1990277"/>
                      <a:pt x="-29571" y="1859243"/>
                      <a:pt x="33742" y="1760919"/>
                    </a:cubicBezTo>
                    <a:lnTo>
                      <a:pt x="1105097" y="97135"/>
                    </a:lnTo>
                    <a:cubicBezTo>
                      <a:pt x="1168410" y="-1189"/>
                      <a:pt x="1299444" y="-29571"/>
                      <a:pt x="1397769" y="33742"/>
                    </a:cubicBezTo>
                    <a:lnTo>
                      <a:pt x="1530940" y="119495"/>
                    </a:lnTo>
                    <a:lnTo>
                      <a:pt x="1604767" y="180853"/>
                    </a:lnTo>
                    <a:close/>
                  </a:path>
                </a:pathLst>
              </a:custGeom>
              <a:grpFill/>
              <a:ln w="28575" cap="rnd">
                <a:solidFill>
                  <a:srgbClr val="2C6D8B"/>
                </a:solidFill>
                <a:prstDash val="sysDash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9CD642D-27DC-4649-AD3C-42D6F98B9C89}"/>
                </a:ext>
              </a:extLst>
            </p:cNvPr>
            <p:cNvSpPr txBox="1"/>
            <p:nvPr/>
          </p:nvSpPr>
          <p:spPr>
            <a:xfrm>
              <a:off x="7914641" y="1387212"/>
              <a:ext cx="2926080" cy="1336646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키워드 검색결과를 네이버 통합결과 페이지를 통해 바로 확인 할 수 있다</a:t>
              </a:r>
              <a:r>
                <a:rPr lang="en-US" altLang="ko-KR" dirty="0"/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339076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-1"/>
            <a:ext cx="12192000" cy="862643"/>
          </a:xfrm>
          <a:prstGeom prst="rect">
            <a:avLst/>
          </a:prstGeom>
          <a:solidFill>
            <a:srgbClr val="2C6D8B"/>
          </a:solidFill>
          <a:ln>
            <a:noFill/>
          </a:ln>
          <a:effectLst>
            <a:outerShdw dist="63500" dir="5400000" algn="t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lnSpc>
                <a:spcPct val="150000"/>
              </a:lnSpc>
              <a:defRPr/>
            </a:pPr>
            <a:endParaRPr lang="ko-KR" altLang="en-US" sz="4000" kern="0" dirty="0">
              <a:solidFill>
                <a:prstClr val="white"/>
              </a:solidFill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02505C12-8748-42CE-B15A-DE0EF0BBB0F8}"/>
              </a:ext>
            </a:extLst>
          </p:cNvPr>
          <p:cNvSpPr txBox="1"/>
          <p:nvPr/>
        </p:nvSpPr>
        <p:spPr>
          <a:xfrm>
            <a:off x="4142909" y="221928"/>
            <a:ext cx="402760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i="1" kern="0" dirty="0">
                <a:solidFill>
                  <a:schemeClr val="bg1">
                    <a:lumMod val="95000"/>
                  </a:schemeClr>
                </a:solidFill>
              </a:rPr>
              <a:t>Chapter 5. </a:t>
            </a:r>
            <a:r>
              <a:rPr lang="ko-KR" altLang="en-US" sz="3200" b="1" i="1" kern="0" dirty="0">
                <a:solidFill>
                  <a:schemeClr val="bg1">
                    <a:lumMod val="95000"/>
                  </a:schemeClr>
                </a:solidFill>
              </a:rPr>
              <a:t>주요 기능</a:t>
            </a:r>
            <a:endParaRPr lang="en-US" altLang="ko-KR" sz="3200" b="1" i="1" kern="0" dirty="0">
              <a:solidFill>
                <a:schemeClr val="bg1">
                  <a:lumMod val="95000"/>
                </a:schemeClr>
              </a:solidFill>
            </a:endParaRPr>
          </a:p>
          <a:p>
            <a:endParaRPr lang="ko-KR" altLang="en-US" dirty="0"/>
          </a:p>
        </p:txBody>
      </p:sp>
      <p:pic>
        <p:nvPicPr>
          <p:cNvPr id="126" name="그림 125" descr="그리기이(가) 표시된 사진&#10;&#10;자동 생성된 설명">
            <a:extLst>
              <a:ext uri="{FF2B5EF4-FFF2-40B4-BE49-F238E27FC236}">
                <a16:creationId xmlns:a16="http://schemas.microsoft.com/office/drawing/2014/main" id="{8F80FDEE-66E6-4ED7-9FF4-57773E96F33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6612" y="-1"/>
            <a:ext cx="1155388" cy="856458"/>
          </a:xfrm>
          <a:prstGeom prst="rect">
            <a:avLst/>
          </a:prstGeom>
        </p:spPr>
      </p:pic>
      <p:sp>
        <p:nvSpPr>
          <p:cNvPr id="127" name="TextBox 126">
            <a:extLst>
              <a:ext uri="{FF2B5EF4-FFF2-40B4-BE49-F238E27FC236}">
                <a16:creationId xmlns:a16="http://schemas.microsoft.com/office/drawing/2014/main" id="{7907BC2A-A68F-4BAB-9065-BCADBF0370DF}"/>
              </a:ext>
            </a:extLst>
          </p:cNvPr>
          <p:cNvSpPr txBox="1"/>
          <p:nvPr/>
        </p:nvSpPr>
        <p:spPr>
          <a:xfrm>
            <a:off x="10945970" y="6488668"/>
            <a:ext cx="1336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Page 10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48F3D10-0484-4993-9260-DDEF47EDD8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660" y="1506335"/>
            <a:ext cx="9006882" cy="5067548"/>
          </a:xfrm>
          <a:prstGeom prst="rect">
            <a:avLst/>
          </a:prstGeom>
        </p:spPr>
      </p:pic>
      <p:grpSp>
        <p:nvGrpSpPr>
          <p:cNvPr id="13" name="그룹 12">
            <a:extLst>
              <a:ext uri="{FF2B5EF4-FFF2-40B4-BE49-F238E27FC236}">
                <a16:creationId xmlns:a16="http://schemas.microsoft.com/office/drawing/2014/main" id="{F8432B7A-BE5C-436B-A564-E39AEC09A79F}"/>
              </a:ext>
            </a:extLst>
          </p:cNvPr>
          <p:cNvGrpSpPr/>
          <p:nvPr/>
        </p:nvGrpSpPr>
        <p:grpSpPr>
          <a:xfrm>
            <a:off x="7117243" y="418341"/>
            <a:ext cx="4302598" cy="4031740"/>
            <a:chOff x="7115788" y="112441"/>
            <a:chExt cx="4278511" cy="3906071"/>
          </a:xfrm>
          <a:solidFill>
            <a:schemeClr val="bg1">
              <a:alpha val="66000"/>
            </a:schemeClr>
          </a:solidFill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61AC7DA9-5624-41BC-969F-5DCE24DA8DF8}"/>
                </a:ext>
              </a:extLst>
            </p:cNvPr>
            <p:cNvGrpSpPr/>
            <p:nvPr/>
          </p:nvGrpSpPr>
          <p:grpSpPr>
            <a:xfrm>
              <a:off x="7115788" y="112441"/>
              <a:ext cx="4278511" cy="3906071"/>
              <a:chOff x="6626947" y="1383412"/>
              <a:chExt cx="5875283" cy="5637636"/>
            </a:xfrm>
            <a:grpFill/>
          </p:grpSpPr>
          <p:sp>
            <p:nvSpPr>
              <p:cNvPr id="16" name="자유형: 도형 14">
                <a:extLst>
                  <a:ext uri="{FF2B5EF4-FFF2-40B4-BE49-F238E27FC236}">
                    <a16:creationId xmlns:a16="http://schemas.microsoft.com/office/drawing/2014/main" id="{A4724C6A-76F4-4088-8F59-FB3BA32C0A59}"/>
                  </a:ext>
                </a:extLst>
              </p:cNvPr>
              <p:cNvSpPr/>
              <p:nvPr/>
            </p:nvSpPr>
            <p:spPr>
              <a:xfrm rot="2383833" flipH="1">
                <a:off x="6626947" y="1383412"/>
                <a:ext cx="5875283" cy="5637636"/>
              </a:xfrm>
              <a:custGeom>
                <a:avLst/>
                <a:gdLst>
                  <a:gd name="connsiteX0" fmla="*/ 1736823 w 4569595"/>
                  <a:gd name="connsiteY0" fmla="*/ 195736 h 4380898"/>
                  <a:gd name="connsiteX1" fmla="*/ 3142140 w 4569595"/>
                  <a:gd name="connsiteY1" fmla="*/ 1363720 h 4380898"/>
                  <a:gd name="connsiteX2" fmla="*/ 3142143 w 4569595"/>
                  <a:gd name="connsiteY2" fmla="*/ 1363723 h 4380898"/>
                  <a:gd name="connsiteX3" fmla="*/ 4309652 w 4569595"/>
                  <a:gd name="connsiteY3" fmla="*/ 2334060 h 4380898"/>
                  <a:gd name="connsiteX4" fmla="*/ 4309653 w 4569595"/>
                  <a:gd name="connsiteY4" fmla="*/ 2334060 h 4380898"/>
                  <a:gd name="connsiteX5" fmla="*/ 4389555 w 4569595"/>
                  <a:gd name="connsiteY5" fmla="*/ 2400469 h 4380898"/>
                  <a:gd name="connsiteX6" fmla="*/ 4507160 w 4569595"/>
                  <a:gd name="connsiteY6" fmla="*/ 2525192 h 4380898"/>
                  <a:gd name="connsiteX7" fmla="*/ 4497644 w 4569595"/>
                  <a:gd name="connsiteY7" fmla="*/ 2849153 h 4380898"/>
                  <a:gd name="connsiteX8" fmla="*/ 2939403 w 4569595"/>
                  <a:gd name="connsiteY8" fmla="*/ 4318463 h 4380898"/>
                  <a:gd name="connsiteX9" fmla="*/ 2615441 w 4569595"/>
                  <a:gd name="connsiteY9" fmla="*/ 4308946 h 4380898"/>
                  <a:gd name="connsiteX10" fmla="*/ 2606185 w 4569595"/>
                  <a:gd name="connsiteY10" fmla="*/ 4299130 h 4380898"/>
                  <a:gd name="connsiteX11" fmla="*/ 1846901 w 4569595"/>
                  <a:gd name="connsiteY11" fmla="*/ 3668076 h 4380898"/>
                  <a:gd name="connsiteX12" fmla="*/ 1376243 w 4569595"/>
                  <a:gd name="connsiteY12" fmla="*/ 4070028 h 4380898"/>
                  <a:gd name="connsiteX13" fmla="*/ 1329901 w 4569595"/>
                  <a:gd name="connsiteY13" fmla="*/ 4070028 h 4380898"/>
                  <a:gd name="connsiteX14" fmla="*/ 1268875 w 4569595"/>
                  <a:gd name="connsiteY14" fmla="*/ 4009002 h 4380898"/>
                  <a:gd name="connsiteX15" fmla="*/ 1268875 w 4569595"/>
                  <a:gd name="connsiteY15" fmla="*/ 3187669 h 4380898"/>
                  <a:gd name="connsiteX16" fmla="*/ 1242425 w 4569595"/>
                  <a:gd name="connsiteY16" fmla="*/ 3165686 h 4380898"/>
                  <a:gd name="connsiteX17" fmla="*/ 1242422 w 4569595"/>
                  <a:gd name="connsiteY17" fmla="*/ 3165682 h 4380898"/>
                  <a:gd name="connsiteX18" fmla="*/ 116471 w 4569595"/>
                  <a:gd name="connsiteY18" fmla="*/ 2229885 h 4380898"/>
                  <a:gd name="connsiteX19" fmla="*/ 105128 w 4569595"/>
                  <a:gd name="connsiteY19" fmla="*/ 2222581 h 4380898"/>
                  <a:gd name="connsiteX20" fmla="*/ 36519 w 4569595"/>
                  <a:gd name="connsiteY20" fmla="*/ 1905825 h 4380898"/>
                  <a:gd name="connsiteX21" fmla="*/ 1196035 w 4569595"/>
                  <a:gd name="connsiteY21" fmla="*/ 105128 h 4380898"/>
                  <a:gd name="connsiteX22" fmla="*/ 1512791 w 4569595"/>
                  <a:gd name="connsiteY22" fmla="*/ 36519 h 4380898"/>
                  <a:gd name="connsiteX23" fmla="*/ 1656921 w 4569595"/>
                  <a:gd name="connsiteY23" fmla="*/ 129328 h 4380898"/>
                  <a:gd name="connsiteX24" fmla="*/ 1736823 w 4569595"/>
                  <a:gd name="connsiteY24" fmla="*/ 195736 h 4380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4569595" h="4380898">
                    <a:moveTo>
                      <a:pt x="1736823" y="195736"/>
                    </a:moveTo>
                    <a:lnTo>
                      <a:pt x="3142140" y="1363720"/>
                    </a:lnTo>
                    <a:lnTo>
                      <a:pt x="3142143" y="1363723"/>
                    </a:lnTo>
                    <a:lnTo>
                      <a:pt x="4309652" y="2334060"/>
                    </a:lnTo>
                    <a:lnTo>
                      <a:pt x="4309653" y="2334060"/>
                    </a:lnTo>
                    <a:lnTo>
                      <a:pt x="4389555" y="2400469"/>
                    </a:lnTo>
                    <a:lnTo>
                      <a:pt x="4507160" y="2525192"/>
                    </a:lnTo>
                    <a:cubicBezTo>
                      <a:pt x="4593991" y="2617279"/>
                      <a:pt x="4589731" y="2762322"/>
                      <a:pt x="4497644" y="2849153"/>
                    </a:cubicBezTo>
                    <a:lnTo>
                      <a:pt x="2939403" y="4318463"/>
                    </a:lnTo>
                    <a:cubicBezTo>
                      <a:pt x="2847316" y="4405294"/>
                      <a:pt x="2702273" y="4401033"/>
                      <a:pt x="2615441" y="4308946"/>
                    </a:cubicBezTo>
                    <a:lnTo>
                      <a:pt x="2606185" y="4299130"/>
                    </a:lnTo>
                    <a:lnTo>
                      <a:pt x="1846901" y="3668076"/>
                    </a:lnTo>
                    <a:lnTo>
                      <a:pt x="1376243" y="4070028"/>
                    </a:lnTo>
                    <a:lnTo>
                      <a:pt x="1329901" y="4070028"/>
                    </a:lnTo>
                    <a:cubicBezTo>
                      <a:pt x="1296197" y="4070028"/>
                      <a:pt x="1268875" y="4042706"/>
                      <a:pt x="1268875" y="4009002"/>
                    </a:cubicBezTo>
                    <a:lnTo>
                      <a:pt x="1268875" y="3187669"/>
                    </a:lnTo>
                    <a:lnTo>
                      <a:pt x="1242425" y="3165686"/>
                    </a:lnTo>
                    <a:lnTo>
                      <a:pt x="1242422" y="3165682"/>
                    </a:lnTo>
                    <a:lnTo>
                      <a:pt x="116471" y="2229885"/>
                    </a:lnTo>
                    <a:lnTo>
                      <a:pt x="105128" y="2222581"/>
                    </a:lnTo>
                    <a:cubicBezTo>
                      <a:pt x="-1288" y="2154057"/>
                      <a:pt x="-32005" y="2012240"/>
                      <a:pt x="36519" y="1905825"/>
                    </a:cubicBezTo>
                    <a:lnTo>
                      <a:pt x="1196035" y="105128"/>
                    </a:lnTo>
                    <a:cubicBezTo>
                      <a:pt x="1264559" y="-1287"/>
                      <a:pt x="1406375" y="-32005"/>
                      <a:pt x="1512791" y="36519"/>
                    </a:cubicBezTo>
                    <a:lnTo>
                      <a:pt x="1656921" y="129328"/>
                    </a:lnTo>
                    <a:lnTo>
                      <a:pt x="1736823" y="19573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B30974A3-ADF5-419C-9042-70C5579663C7}"/>
                  </a:ext>
                </a:extLst>
              </p:cNvPr>
              <p:cNvSpPr txBox="1"/>
              <p:nvPr/>
            </p:nvSpPr>
            <p:spPr>
              <a:xfrm>
                <a:off x="7687757" y="3075769"/>
                <a:ext cx="4125246" cy="439034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ts val="2300"/>
                  </a:lnSpc>
                </a:pPr>
                <a:endParaRPr lang="ko-KR" altLang="en-US" sz="1600" dirty="0">
                  <a:latin typeface="휴먼엑스포" panose="02030504000101010101" pitchFamily="18" charset="-127"/>
                  <a:ea typeface="휴먼엑스포" panose="02030504000101010101" pitchFamily="18" charset="-127"/>
                </a:endParaRPr>
              </a:p>
            </p:txBody>
          </p:sp>
          <p:sp>
            <p:nvSpPr>
              <p:cNvPr id="18" name="자유형: 도형 17">
                <a:extLst>
                  <a:ext uri="{FF2B5EF4-FFF2-40B4-BE49-F238E27FC236}">
                    <a16:creationId xmlns:a16="http://schemas.microsoft.com/office/drawing/2014/main" id="{576E8A9C-D505-433A-952B-8655F11FB98E}"/>
                  </a:ext>
                </a:extLst>
              </p:cNvPr>
              <p:cNvSpPr/>
              <p:nvPr/>
            </p:nvSpPr>
            <p:spPr>
              <a:xfrm rot="2383833" flipH="1">
                <a:off x="6979326" y="1719524"/>
                <a:ext cx="5170522" cy="4965412"/>
              </a:xfrm>
              <a:custGeom>
                <a:avLst/>
                <a:gdLst>
                  <a:gd name="connsiteX0" fmla="*/ 1604768 w 4257315"/>
                  <a:gd name="connsiteY0" fmla="*/ 180854 h 4077027"/>
                  <a:gd name="connsiteX1" fmla="*/ 2903233 w 4257315"/>
                  <a:gd name="connsiteY1" fmla="*/ 1260032 h 4077027"/>
                  <a:gd name="connsiteX2" fmla="*/ 2903236 w 4257315"/>
                  <a:gd name="connsiteY2" fmla="*/ 1260035 h 4077027"/>
                  <a:gd name="connsiteX3" fmla="*/ 4017137 w 4257315"/>
                  <a:gd name="connsiteY3" fmla="*/ 2185817 h 4077027"/>
                  <a:gd name="connsiteX4" fmla="*/ 4017138 w 4257315"/>
                  <a:gd name="connsiteY4" fmla="*/ 2185818 h 4077027"/>
                  <a:gd name="connsiteX5" fmla="*/ 4090964 w 4257315"/>
                  <a:gd name="connsiteY5" fmla="*/ 2247176 h 4077027"/>
                  <a:gd name="connsiteX6" fmla="*/ 4199627 w 4257315"/>
                  <a:gd name="connsiteY6" fmla="*/ 2362416 h 4077027"/>
                  <a:gd name="connsiteX7" fmla="*/ 4190835 w 4257315"/>
                  <a:gd name="connsiteY7" fmla="*/ 2661746 h 4077027"/>
                  <a:gd name="connsiteX8" fmla="*/ 2751072 w 4257315"/>
                  <a:gd name="connsiteY8" fmla="*/ 4019339 h 4077027"/>
                  <a:gd name="connsiteX9" fmla="*/ 2451742 w 4257315"/>
                  <a:gd name="connsiteY9" fmla="*/ 4010546 h 4077027"/>
                  <a:gd name="connsiteX10" fmla="*/ 2443190 w 4257315"/>
                  <a:gd name="connsiteY10" fmla="*/ 4001477 h 4077027"/>
                  <a:gd name="connsiteX11" fmla="*/ 1713149 w 4257315"/>
                  <a:gd name="connsiteY11" fmla="*/ 3394728 h 4077027"/>
                  <a:gd name="connsiteX12" fmla="*/ 1307677 w 4257315"/>
                  <a:gd name="connsiteY12" fmla="*/ 3741011 h 4077027"/>
                  <a:gd name="connsiteX13" fmla="*/ 1264858 w 4257315"/>
                  <a:gd name="connsiteY13" fmla="*/ 3741011 h 4077027"/>
                  <a:gd name="connsiteX14" fmla="*/ 1208472 w 4257315"/>
                  <a:gd name="connsiteY14" fmla="*/ 3684625 h 4077027"/>
                  <a:gd name="connsiteX15" fmla="*/ 1208472 w 4257315"/>
                  <a:gd name="connsiteY15" fmla="*/ 2975281 h 4077027"/>
                  <a:gd name="connsiteX16" fmla="*/ 1183121 w 4257315"/>
                  <a:gd name="connsiteY16" fmla="*/ 2954212 h 4077027"/>
                  <a:gd name="connsiteX17" fmla="*/ 1183118 w 4257315"/>
                  <a:gd name="connsiteY17" fmla="*/ 2954208 h 4077027"/>
                  <a:gd name="connsiteX18" fmla="*/ 107616 w 4257315"/>
                  <a:gd name="connsiteY18" fmla="*/ 2060339 h 4077027"/>
                  <a:gd name="connsiteX19" fmla="*/ 97135 w 4257315"/>
                  <a:gd name="connsiteY19" fmla="*/ 2053590 h 4077027"/>
                  <a:gd name="connsiteX20" fmla="*/ 33742 w 4257315"/>
                  <a:gd name="connsiteY20" fmla="*/ 1760919 h 4077027"/>
                  <a:gd name="connsiteX21" fmla="*/ 1105097 w 4257315"/>
                  <a:gd name="connsiteY21" fmla="*/ 97135 h 4077027"/>
                  <a:gd name="connsiteX22" fmla="*/ 1397769 w 4257315"/>
                  <a:gd name="connsiteY22" fmla="*/ 33742 h 4077027"/>
                  <a:gd name="connsiteX23" fmla="*/ 1530940 w 4257315"/>
                  <a:gd name="connsiteY23" fmla="*/ 119495 h 4077027"/>
                  <a:gd name="connsiteX24" fmla="*/ 1604767 w 4257315"/>
                  <a:gd name="connsiteY24" fmla="*/ 180853 h 40770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4257315" h="4077027">
                    <a:moveTo>
                      <a:pt x="1604768" y="180854"/>
                    </a:moveTo>
                    <a:lnTo>
                      <a:pt x="2903233" y="1260032"/>
                    </a:lnTo>
                    <a:lnTo>
                      <a:pt x="2903236" y="1260035"/>
                    </a:lnTo>
                    <a:lnTo>
                      <a:pt x="4017137" y="2185817"/>
                    </a:lnTo>
                    <a:lnTo>
                      <a:pt x="4017138" y="2185818"/>
                    </a:lnTo>
                    <a:lnTo>
                      <a:pt x="4090964" y="2247176"/>
                    </a:lnTo>
                    <a:lnTo>
                      <a:pt x="4199627" y="2362416"/>
                    </a:lnTo>
                    <a:cubicBezTo>
                      <a:pt x="4279857" y="2447502"/>
                      <a:pt x="4275920" y="2581517"/>
                      <a:pt x="4190835" y="2661746"/>
                    </a:cubicBezTo>
                    <a:lnTo>
                      <a:pt x="2751072" y="4019339"/>
                    </a:lnTo>
                    <a:cubicBezTo>
                      <a:pt x="2665986" y="4099568"/>
                      <a:pt x="2531972" y="4095632"/>
                      <a:pt x="2451742" y="4010546"/>
                    </a:cubicBezTo>
                    <a:lnTo>
                      <a:pt x="2443190" y="4001477"/>
                    </a:lnTo>
                    <a:lnTo>
                      <a:pt x="1713149" y="3394728"/>
                    </a:lnTo>
                    <a:lnTo>
                      <a:pt x="1307677" y="3741011"/>
                    </a:lnTo>
                    <a:lnTo>
                      <a:pt x="1264858" y="3741011"/>
                    </a:lnTo>
                    <a:cubicBezTo>
                      <a:pt x="1233716" y="3741011"/>
                      <a:pt x="1208472" y="3715767"/>
                      <a:pt x="1208472" y="3684625"/>
                    </a:cubicBezTo>
                    <a:lnTo>
                      <a:pt x="1208472" y="2975281"/>
                    </a:lnTo>
                    <a:lnTo>
                      <a:pt x="1183121" y="2954212"/>
                    </a:lnTo>
                    <a:lnTo>
                      <a:pt x="1183118" y="2954208"/>
                    </a:lnTo>
                    <a:lnTo>
                      <a:pt x="107616" y="2060339"/>
                    </a:lnTo>
                    <a:lnTo>
                      <a:pt x="97135" y="2053590"/>
                    </a:lnTo>
                    <a:cubicBezTo>
                      <a:pt x="-1190" y="1990277"/>
                      <a:pt x="-29571" y="1859243"/>
                      <a:pt x="33742" y="1760919"/>
                    </a:cubicBezTo>
                    <a:lnTo>
                      <a:pt x="1105097" y="97135"/>
                    </a:lnTo>
                    <a:cubicBezTo>
                      <a:pt x="1168410" y="-1189"/>
                      <a:pt x="1299444" y="-29571"/>
                      <a:pt x="1397769" y="33742"/>
                    </a:cubicBezTo>
                    <a:lnTo>
                      <a:pt x="1530940" y="119495"/>
                    </a:lnTo>
                    <a:lnTo>
                      <a:pt x="1604767" y="180853"/>
                    </a:lnTo>
                    <a:close/>
                  </a:path>
                </a:pathLst>
              </a:custGeom>
              <a:grpFill/>
              <a:ln w="28575" cap="rnd">
                <a:solidFill>
                  <a:srgbClr val="2C6D8B"/>
                </a:solidFill>
                <a:prstDash val="sysDash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31A69F1-43DE-49FA-A970-559D1C945EA5}"/>
                </a:ext>
              </a:extLst>
            </p:cNvPr>
            <p:cNvSpPr txBox="1"/>
            <p:nvPr/>
          </p:nvSpPr>
          <p:spPr>
            <a:xfrm>
              <a:off x="7914641" y="1387212"/>
              <a:ext cx="2926080" cy="169964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장바구니에 담겨있는 상품 정보를 개별로 확인할 수 있다</a:t>
              </a:r>
              <a:r>
                <a:rPr lang="en-US" altLang="ko-KR" dirty="0"/>
                <a:t>.</a:t>
              </a:r>
            </a:p>
            <a:p>
              <a:r>
                <a:rPr lang="ko-KR" altLang="en-US" dirty="0"/>
                <a:t>상단의 파일바를 통해 장바구니를 외부 엑셀 파일로 정리해 저장 지원</a:t>
              </a:r>
              <a:endParaRPr lang="en-US" altLang="ko-KR" dirty="0"/>
            </a:p>
          </p:txBody>
        </p:sp>
      </p:grpSp>
    </p:spTree>
    <p:extLst>
      <p:ext uri="{BB962C8B-B14F-4D97-AF65-F5344CB8AC3E}">
        <p14:creationId xmlns:p14="http://schemas.microsoft.com/office/powerpoint/2010/main" val="32543700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-1"/>
            <a:ext cx="12192000" cy="862643"/>
          </a:xfrm>
          <a:prstGeom prst="rect">
            <a:avLst/>
          </a:prstGeom>
          <a:solidFill>
            <a:srgbClr val="2C6D8B"/>
          </a:solidFill>
          <a:ln>
            <a:noFill/>
          </a:ln>
          <a:effectLst>
            <a:outerShdw dist="63500" dir="5400000" algn="t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2400" i="1" kern="0" dirty="0">
                <a:solidFill>
                  <a:schemeClr val="bg1">
                    <a:lumMod val="95000"/>
                  </a:schemeClr>
                </a:solidFill>
              </a:rPr>
              <a:t>Chapter 6. </a:t>
            </a:r>
            <a:r>
              <a:rPr lang="ko-KR" altLang="en-US" sz="3200" b="1" i="1" kern="0" dirty="0">
                <a:solidFill>
                  <a:schemeClr val="bg1">
                    <a:lumMod val="95000"/>
                  </a:schemeClr>
                </a:solidFill>
              </a:rPr>
              <a:t>기대효과 및 활용 방안</a:t>
            </a:r>
            <a:endParaRPr lang="en-US" altLang="ko-KR" sz="3200" b="1" i="1" kern="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97F4723-F2AF-4311-B9FE-0178E7FF5EAA}"/>
              </a:ext>
            </a:extLst>
          </p:cNvPr>
          <p:cNvSpPr/>
          <p:nvPr/>
        </p:nvSpPr>
        <p:spPr>
          <a:xfrm>
            <a:off x="3800865" y="6268316"/>
            <a:ext cx="1185501" cy="373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20</a:t>
            </a:r>
            <a:r>
              <a:rPr lang="ko-KR" altLang="en-US" sz="14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대 남자</a:t>
            </a:r>
            <a:endParaRPr lang="en-US" altLang="ko-KR" sz="1400" b="1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CE405468-AD75-4F4B-B49F-F4AE4F111DD9}"/>
              </a:ext>
            </a:extLst>
          </p:cNvPr>
          <p:cNvGrpSpPr/>
          <p:nvPr/>
        </p:nvGrpSpPr>
        <p:grpSpPr>
          <a:xfrm>
            <a:off x="3971947" y="5271623"/>
            <a:ext cx="894703" cy="894703"/>
            <a:chOff x="6444315" y="1406771"/>
            <a:chExt cx="1213018" cy="1213018"/>
          </a:xfrm>
        </p:grpSpPr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6DF9D710-A985-46A3-824A-13A0F8463F9A}"/>
                </a:ext>
              </a:extLst>
            </p:cNvPr>
            <p:cNvSpPr/>
            <p:nvPr/>
          </p:nvSpPr>
          <p:spPr>
            <a:xfrm>
              <a:off x="6444315" y="1406771"/>
              <a:ext cx="1213018" cy="121301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b="1">
                <a:solidFill>
                  <a:prstClr val="white"/>
                </a:solidFill>
              </a:endParaRPr>
            </a:p>
          </p:txBody>
        </p:sp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56218433-C24A-4C25-B94E-D7800BD09E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10419" y="1572875"/>
              <a:ext cx="880809" cy="880809"/>
            </a:xfrm>
            <a:prstGeom prst="rect">
              <a:avLst/>
            </a:prstGeom>
          </p:spPr>
        </p:pic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ACD81FEF-CA58-44A2-91C9-C7F74B4B1DD8}"/>
              </a:ext>
            </a:extLst>
          </p:cNvPr>
          <p:cNvGrpSpPr/>
          <p:nvPr/>
        </p:nvGrpSpPr>
        <p:grpSpPr>
          <a:xfrm>
            <a:off x="7421469" y="5309723"/>
            <a:ext cx="894703" cy="894703"/>
            <a:chOff x="9397467" y="1647402"/>
            <a:chExt cx="1213018" cy="1213018"/>
          </a:xfrm>
        </p:grpSpPr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E60A28FE-2387-4C00-8463-31275B2FD7FF}"/>
                </a:ext>
              </a:extLst>
            </p:cNvPr>
            <p:cNvSpPr/>
            <p:nvPr/>
          </p:nvSpPr>
          <p:spPr>
            <a:xfrm>
              <a:off x="9397467" y="1647402"/>
              <a:ext cx="1213018" cy="121301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b="1">
                <a:solidFill>
                  <a:prstClr val="white"/>
                </a:solidFill>
              </a:endParaRPr>
            </a:p>
          </p:txBody>
        </p:sp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C1AC5B33-9F4F-4F26-82EB-6B5740ADD75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91440" y="1841375"/>
              <a:ext cx="825071" cy="825071"/>
            </a:xfrm>
            <a:prstGeom prst="rect">
              <a:avLst/>
            </a:prstGeom>
          </p:spPr>
        </p:pic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01E797C7-5352-432B-96AE-9DBA6318A520}"/>
              </a:ext>
            </a:extLst>
          </p:cNvPr>
          <p:cNvGrpSpPr/>
          <p:nvPr/>
        </p:nvGrpSpPr>
        <p:grpSpPr>
          <a:xfrm>
            <a:off x="7220667" y="669965"/>
            <a:ext cx="2800717" cy="2685064"/>
            <a:chOff x="6385789" y="878511"/>
            <a:chExt cx="3574620" cy="3427010"/>
          </a:xfrm>
        </p:grpSpPr>
        <p:grpSp>
          <p:nvGrpSpPr>
            <p:cNvPr id="24" name="그룹 23"/>
            <p:cNvGrpSpPr/>
            <p:nvPr/>
          </p:nvGrpSpPr>
          <p:grpSpPr>
            <a:xfrm flipH="1">
              <a:off x="6385789" y="878511"/>
              <a:ext cx="3574620" cy="3427010"/>
              <a:chOff x="2857669" y="896187"/>
              <a:chExt cx="4569595" cy="4380898"/>
            </a:xfrm>
          </p:grpSpPr>
          <p:sp>
            <p:nvSpPr>
              <p:cNvPr id="25" name="자유형: 도형 14">
                <a:extLst>
                  <a:ext uri="{FF2B5EF4-FFF2-40B4-BE49-F238E27FC236}">
                    <a16:creationId xmlns:a16="http://schemas.microsoft.com/office/drawing/2014/main" id="{D176D53E-40CE-47FC-AD0C-F76E144A7342}"/>
                  </a:ext>
                </a:extLst>
              </p:cNvPr>
              <p:cNvSpPr/>
              <p:nvPr/>
            </p:nvSpPr>
            <p:spPr>
              <a:xfrm rot="19216167">
                <a:off x="2857669" y="896187"/>
                <a:ext cx="4569595" cy="4380898"/>
              </a:xfrm>
              <a:custGeom>
                <a:avLst/>
                <a:gdLst>
                  <a:gd name="connsiteX0" fmla="*/ 1736823 w 4569595"/>
                  <a:gd name="connsiteY0" fmla="*/ 195736 h 4380898"/>
                  <a:gd name="connsiteX1" fmla="*/ 3142140 w 4569595"/>
                  <a:gd name="connsiteY1" fmla="*/ 1363720 h 4380898"/>
                  <a:gd name="connsiteX2" fmla="*/ 3142143 w 4569595"/>
                  <a:gd name="connsiteY2" fmla="*/ 1363723 h 4380898"/>
                  <a:gd name="connsiteX3" fmla="*/ 4309652 w 4569595"/>
                  <a:gd name="connsiteY3" fmla="*/ 2334060 h 4380898"/>
                  <a:gd name="connsiteX4" fmla="*/ 4309653 w 4569595"/>
                  <a:gd name="connsiteY4" fmla="*/ 2334060 h 4380898"/>
                  <a:gd name="connsiteX5" fmla="*/ 4389555 w 4569595"/>
                  <a:gd name="connsiteY5" fmla="*/ 2400469 h 4380898"/>
                  <a:gd name="connsiteX6" fmla="*/ 4507160 w 4569595"/>
                  <a:gd name="connsiteY6" fmla="*/ 2525192 h 4380898"/>
                  <a:gd name="connsiteX7" fmla="*/ 4497644 w 4569595"/>
                  <a:gd name="connsiteY7" fmla="*/ 2849153 h 4380898"/>
                  <a:gd name="connsiteX8" fmla="*/ 2939403 w 4569595"/>
                  <a:gd name="connsiteY8" fmla="*/ 4318463 h 4380898"/>
                  <a:gd name="connsiteX9" fmla="*/ 2615441 w 4569595"/>
                  <a:gd name="connsiteY9" fmla="*/ 4308946 h 4380898"/>
                  <a:gd name="connsiteX10" fmla="*/ 2606185 w 4569595"/>
                  <a:gd name="connsiteY10" fmla="*/ 4299130 h 4380898"/>
                  <a:gd name="connsiteX11" fmla="*/ 1846901 w 4569595"/>
                  <a:gd name="connsiteY11" fmla="*/ 3668076 h 4380898"/>
                  <a:gd name="connsiteX12" fmla="*/ 1376243 w 4569595"/>
                  <a:gd name="connsiteY12" fmla="*/ 4070028 h 4380898"/>
                  <a:gd name="connsiteX13" fmla="*/ 1329901 w 4569595"/>
                  <a:gd name="connsiteY13" fmla="*/ 4070028 h 4380898"/>
                  <a:gd name="connsiteX14" fmla="*/ 1268875 w 4569595"/>
                  <a:gd name="connsiteY14" fmla="*/ 4009002 h 4380898"/>
                  <a:gd name="connsiteX15" fmla="*/ 1268875 w 4569595"/>
                  <a:gd name="connsiteY15" fmla="*/ 3187669 h 4380898"/>
                  <a:gd name="connsiteX16" fmla="*/ 1242425 w 4569595"/>
                  <a:gd name="connsiteY16" fmla="*/ 3165686 h 4380898"/>
                  <a:gd name="connsiteX17" fmla="*/ 1242422 w 4569595"/>
                  <a:gd name="connsiteY17" fmla="*/ 3165682 h 4380898"/>
                  <a:gd name="connsiteX18" fmla="*/ 116471 w 4569595"/>
                  <a:gd name="connsiteY18" fmla="*/ 2229885 h 4380898"/>
                  <a:gd name="connsiteX19" fmla="*/ 105128 w 4569595"/>
                  <a:gd name="connsiteY19" fmla="*/ 2222581 h 4380898"/>
                  <a:gd name="connsiteX20" fmla="*/ 36519 w 4569595"/>
                  <a:gd name="connsiteY20" fmla="*/ 1905825 h 4380898"/>
                  <a:gd name="connsiteX21" fmla="*/ 1196035 w 4569595"/>
                  <a:gd name="connsiteY21" fmla="*/ 105128 h 4380898"/>
                  <a:gd name="connsiteX22" fmla="*/ 1512791 w 4569595"/>
                  <a:gd name="connsiteY22" fmla="*/ 36519 h 4380898"/>
                  <a:gd name="connsiteX23" fmla="*/ 1656921 w 4569595"/>
                  <a:gd name="connsiteY23" fmla="*/ 129328 h 4380898"/>
                  <a:gd name="connsiteX24" fmla="*/ 1736823 w 4569595"/>
                  <a:gd name="connsiteY24" fmla="*/ 195736 h 4380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4569595" h="4380898">
                    <a:moveTo>
                      <a:pt x="1736823" y="195736"/>
                    </a:moveTo>
                    <a:lnTo>
                      <a:pt x="3142140" y="1363720"/>
                    </a:lnTo>
                    <a:lnTo>
                      <a:pt x="3142143" y="1363723"/>
                    </a:lnTo>
                    <a:lnTo>
                      <a:pt x="4309652" y="2334060"/>
                    </a:lnTo>
                    <a:lnTo>
                      <a:pt x="4309653" y="2334060"/>
                    </a:lnTo>
                    <a:lnTo>
                      <a:pt x="4389555" y="2400469"/>
                    </a:lnTo>
                    <a:lnTo>
                      <a:pt x="4507160" y="2525192"/>
                    </a:lnTo>
                    <a:cubicBezTo>
                      <a:pt x="4593991" y="2617279"/>
                      <a:pt x="4589731" y="2762322"/>
                      <a:pt x="4497644" y="2849153"/>
                    </a:cubicBezTo>
                    <a:lnTo>
                      <a:pt x="2939403" y="4318463"/>
                    </a:lnTo>
                    <a:cubicBezTo>
                      <a:pt x="2847316" y="4405294"/>
                      <a:pt x="2702273" y="4401033"/>
                      <a:pt x="2615441" y="4308946"/>
                    </a:cubicBezTo>
                    <a:lnTo>
                      <a:pt x="2606185" y="4299130"/>
                    </a:lnTo>
                    <a:lnTo>
                      <a:pt x="1846901" y="3668076"/>
                    </a:lnTo>
                    <a:lnTo>
                      <a:pt x="1376243" y="4070028"/>
                    </a:lnTo>
                    <a:lnTo>
                      <a:pt x="1329901" y="4070028"/>
                    </a:lnTo>
                    <a:cubicBezTo>
                      <a:pt x="1296197" y="4070028"/>
                      <a:pt x="1268875" y="4042706"/>
                      <a:pt x="1268875" y="4009002"/>
                    </a:cubicBezTo>
                    <a:lnTo>
                      <a:pt x="1268875" y="3187669"/>
                    </a:lnTo>
                    <a:lnTo>
                      <a:pt x="1242425" y="3165686"/>
                    </a:lnTo>
                    <a:lnTo>
                      <a:pt x="1242422" y="3165682"/>
                    </a:lnTo>
                    <a:lnTo>
                      <a:pt x="116471" y="2229885"/>
                    </a:lnTo>
                    <a:lnTo>
                      <a:pt x="105128" y="2222581"/>
                    </a:lnTo>
                    <a:cubicBezTo>
                      <a:pt x="-1288" y="2154057"/>
                      <a:pt x="-32005" y="2012240"/>
                      <a:pt x="36519" y="1905825"/>
                    </a:cubicBezTo>
                    <a:lnTo>
                      <a:pt x="1196035" y="105128"/>
                    </a:lnTo>
                    <a:cubicBezTo>
                      <a:pt x="1264559" y="-1287"/>
                      <a:pt x="1406375" y="-32005"/>
                      <a:pt x="1512791" y="36519"/>
                    </a:cubicBezTo>
                    <a:lnTo>
                      <a:pt x="1656921" y="129328"/>
                    </a:lnTo>
                    <a:lnTo>
                      <a:pt x="1736823" y="19573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6" name="자유형: 도형 15">
                <a:extLst>
                  <a:ext uri="{FF2B5EF4-FFF2-40B4-BE49-F238E27FC236}">
                    <a16:creationId xmlns:a16="http://schemas.microsoft.com/office/drawing/2014/main" id="{4E7E9768-44E0-4338-8802-AF2C4390CE75}"/>
                  </a:ext>
                </a:extLst>
              </p:cNvPr>
              <p:cNvSpPr/>
              <p:nvPr/>
            </p:nvSpPr>
            <p:spPr>
              <a:xfrm rot="19216167">
                <a:off x="3013809" y="1048122"/>
                <a:ext cx="4257315" cy="4077027"/>
              </a:xfrm>
              <a:custGeom>
                <a:avLst/>
                <a:gdLst>
                  <a:gd name="connsiteX0" fmla="*/ 1604768 w 4257315"/>
                  <a:gd name="connsiteY0" fmla="*/ 180854 h 4077027"/>
                  <a:gd name="connsiteX1" fmla="*/ 2903233 w 4257315"/>
                  <a:gd name="connsiteY1" fmla="*/ 1260032 h 4077027"/>
                  <a:gd name="connsiteX2" fmla="*/ 2903236 w 4257315"/>
                  <a:gd name="connsiteY2" fmla="*/ 1260035 h 4077027"/>
                  <a:gd name="connsiteX3" fmla="*/ 4017137 w 4257315"/>
                  <a:gd name="connsiteY3" fmla="*/ 2185817 h 4077027"/>
                  <a:gd name="connsiteX4" fmla="*/ 4017138 w 4257315"/>
                  <a:gd name="connsiteY4" fmla="*/ 2185818 h 4077027"/>
                  <a:gd name="connsiteX5" fmla="*/ 4090964 w 4257315"/>
                  <a:gd name="connsiteY5" fmla="*/ 2247176 h 4077027"/>
                  <a:gd name="connsiteX6" fmla="*/ 4199627 w 4257315"/>
                  <a:gd name="connsiteY6" fmla="*/ 2362416 h 4077027"/>
                  <a:gd name="connsiteX7" fmla="*/ 4190835 w 4257315"/>
                  <a:gd name="connsiteY7" fmla="*/ 2661746 h 4077027"/>
                  <a:gd name="connsiteX8" fmla="*/ 2751072 w 4257315"/>
                  <a:gd name="connsiteY8" fmla="*/ 4019339 h 4077027"/>
                  <a:gd name="connsiteX9" fmla="*/ 2451742 w 4257315"/>
                  <a:gd name="connsiteY9" fmla="*/ 4010546 h 4077027"/>
                  <a:gd name="connsiteX10" fmla="*/ 2443190 w 4257315"/>
                  <a:gd name="connsiteY10" fmla="*/ 4001477 h 4077027"/>
                  <a:gd name="connsiteX11" fmla="*/ 1713149 w 4257315"/>
                  <a:gd name="connsiteY11" fmla="*/ 3394728 h 4077027"/>
                  <a:gd name="connsiteX12" fmla="*/ 1307677 w 4257315"/>
                  <a:gd name="connsiteY12" fmla="*/ 3741011 h 4077027"/>
                  <a:gd name="connsiteX13" fmla="*/ 1264858 w 4257315"/>
                  <a:gd name="connsiteY13" fmla="*/ 3741011 h 4077027"/>
                  <a:gd name="connsiteX14" fmla="*/ 1208472 w 4257315"/>
                  <a:gd name="connsiteY14" fmla="*/ 3684625 h 4077027"/>
                  <a:gd name="connsiteX15" fmla="*/ 1208472 w 4257315"/>
                  <a:gd name="connsiteY15" fmla="*/ 2975281 h 4077027"/>
                  <a:gd name="connsiteX16" fmla="*/ 1183121 w 4257315"/>
                  <a:gd name="connsiteY16" fmla="*/ 2954212 h 4077027"/>
                  <a:gd name="connsiteX17" fmla="*/ 1183118 w 4257315"/>
                  <a:gd name="connsiteY17" fmla="*/ 2954208 h 4077027"/>
                  <a:gd name="connsiteX18" fmla="*/ 107616 w 4257315"/>
                  <a:gd name="connsiteY18" fmla="*/ 2060339 h 4077027"/>
                  <a:gd name="connsiteX19" fmla="*/ 97135 w 4257315"/>
                  <a:gd name="connsiteY19" fmla="*/ 2053590 h 4077027"/>
                  <a:gd name="connsiteX20" fmla="*/ 33742 w 4257315"/>
                  <a:gd name="connsiteY20" fmla="*/ 1760919 h 4077027"/>
                  <a:gd name="connsiteX21" fmla="*/ 1105097 w 4257315"/>
                  <a:gd name="connsiteY21" fmla="*/ 97135 h 4077027"/>
                  <a:gd name="connsiteX22" fmla="*/ 1397769 w 4257315"/>
                  <a:gd name="connsiteY22" fmla="*/ 33742 h 4077027"/>
                  <a:gd name="connsiteX23" fmla="*/ 1530940 w 4257315"/>
                  <a:gd name="connsiteY23" fmla="*/ 119495 h 4077027"/>
                  <a:gd name="connsiteX24" fmla="*/ 1604767 w 4257315"/>
                  <a:gd name="connsiteY24" fmla="*/ 180853 h 40770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4257315" h="4077027">
                    <a:moveTo>
                      <a:pt x="1604768" y="180854"/>
                    </a:moveTo>
                    <a:lnTo>
                      <a:pt x="2903233" y="1260032"/>
                    </a:lnTo>
                    <a:lnTo>
                      <a:pt x="2903236" y="1260035"/>
                    </a:lnTo>
                    <a:lnTo>
                      <a:pt x="4017137" y="2185817"/>
                    </a:lnTo>
                    <a:lnTo>
                      <a:pt x="4017138" y="2185818"/>
                    </a:lnTo>
                    <a:lnTo>
                      <a:pt x="4090964" y="2247176"/>
                    </a:lnTo>
                    <a:lnTo>
                      <a:pt x="4199627" y="2362416"/>
                    </a:lnTo>
                    <a:cubicBezTo>
                      <a:pt x="4279857" y="2447502"/>
                      <a:pt x="4275920" y="2581517"/>
                      <a:pt x="4190835" y="2661746"/>
                    </a:cubicBezTo>
                    <a:lnTo>
                      <a:pt x="2751072" y="4019339"/>
                    </a:lnTo>
                    <a:cubicBezTo>
                      <a:pt x="2665986" y="4099568"/>
                      <a:pt x="2531972" y="4095632"/>
                      <a:pt x="2451742" y="4010546"/>
                    </a:cubicBezTo>
                    <a:lnTo>
                      <a:pt x="2443190" y="4001477"/>
                    </a:lnTo>
                    <a:lnTo>
                      <a:pt x="1713149" y="3394728"/>
                    </a:lnTo>
                    <a:lnTo>
                      <a:pt x="1307677" y="3741011"/>
                    </a:lnTo>
                    <a:lnTo>
                      <a:pt x="1264858" y="3741011"/>
                    </a:lnTo>
                    <a:cubicBezTo>
                      <a:pt x="1233716" y="3741011"/>
                      <a:pt x="1208472" y="3715767"/>
                      <a:pt x="1208472" y="3684625"/>
                    </a:cubicBezTo>
                    <a:lnTo>
                      <a:pt x="1208472" y="2975281"/>
                    </a:lnTo>
                    <a:lnTo>
                      <a:pt x="1183121" y="2954212"/>
                    </a:lnTo>
                    <a:lnTo>
                      <a:pt x="1183118" y="2954208"/>
                    </a:lnTo>
                    <a:lnTo>
                      <a:pt x="107616" y="2060339"/>
                    </a:lnTo>
                    <a:lnTo>
                      <a:pt x="97135" y="2053590"/>
                    </a:lnTo>
                    <a:cubicBezTo>
                      <a:pt x="-1190" y="1990277"/>
                      <a:pt x="-29571" y="1859243"/>
                      <a:pt x="33742" y="1760919"/>
                    </a:cubicBezTo>
                    <a:lnTo>
                      <a:pt x="1105097" y="97135"/>
                    </a:lnTo>
                    <a:cubicBezTo>
                      <a:pt x="1168410" y="-1189"/>
                      <a:pt x="1299444" y="-29571"/>
                      <a:pt x="1397769" y="33742"/>
                    </a:cubicBezTo>
                    <a:lnTo>
                      <a:pt x="1530940" y="119495"/>
                    </a:lnTo>
                    <a:lnTo>
                      <a:pt x="1604767" y="180853"/>
                    </a:lnTo>
                    <a:close/>
                  </a:path>
                </a:pathLst>
              </a:custGeom>
              <a:noFill/>
              <a:ln w="28575" cap="rnd">
                <a:solidFill>
                  <a:srgbClr val="2C6D8B"/>
                </a:solidFill>
                <a:prstDash val="sysDash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B3FBEB05-F38C-4D64-9C5E-3B054830B43D}"/>
                </a:ext>
              </a:extLst>
            </p:cNvPr>
            <p:cNvSpPr/>
            <p:nvPr/>
          </p:nvSpPr>
          <p:spPr>
            <a:xfrm>
              <a:off x="6634261" y="1936212"/>
              <a:ext cx="3135549" cy="86979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b="1" dirty="0">
                  <a:solidFill>
                    <a:srgbClr val="2C6D8B"/>
                  </a:solidFill>
                </a:rPr>
                <a:t>어 </a:t>
              </a:r>
              <a:r>
                <a:rPr lang="en-US" altLang="ko-KR" b="1" dirty="0">
                  <a:solidFill>
                    <a:srgbClr val="2C6D8B"/>
                  </a:solidFill>
                </a:rPr>
                <a:t>….</a:t>
              </a:r>
              <a:r>
                <a:rPr lang="ko-KR" altLang="en-US" b="1" dirty="0">
                  <a:solidFill>
                    <a:srgbClr val="2C6D8B"/>
                  </a:solidFill>
                </a:rPr>
                <a:t>그거 </a:t>
              </a:r>
              <a:r>
                <a:rPr lang="en-US" altLang="ko-KR" b="1" dirty="0">
                  <a:solidFill>
                    <a:srgbClr val="2C6D8B"/>
                  </a:solidFill>
                </a:rPr>
                <a:t>XX</a:t>
              </a:r>
              <a:r>
                <a:rPr lang="ko-KR" altLang="en-US" b="1" dirty="0">
                  <a:solidFill>
                    <a:srgbClr val="2C6D8B"/>
                  </a:solidFill>
                </a:rPr>
                <a:t>몰에서 </a:t>
              </a:r>
              <a:r>
                <a:rPr lang="en-US" altLang="ko-KR" b="1" dirty="0">
                  <a:solidFill>
                    <a:srgbClr val="2C6D8B"/>
                  </a:solidFill>
                </a:rPr>
                <a:t>5</a:t>
              </a:r>
              <a:r>
                <a:rPr lang="ko-KR" altLang="en-US" b="1" dirty="0">
                  <a:solidFill>
                    <a:srgbClr val="2C6D8B"/>
                  </a:solidFill>
                </a:rPr>
                <a:t>만원에 팔던데</a:t>
              </a:r>
              <a:r>
                <a:rPr lang="en-US" altLang="ko-KR" b="1" dirty="0">
                  <a:solidFill>
                    <a:srgbClr val="2C6D8B"/>
                  </a:solidFill>
                </a:rPr>
                <a:t>..</a:t>
              </a:r>
            </a:p>
          </p:txBody>
        </p:sp>
      </p:grp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B97F4723-F2AF-4311-B9FE-0178E7FF5EAA}"/>
              </a:ext>
            </a:extLst>
          </p:cNvPr>
          <p:cNvSpPr/>
          <p:nvPr/>
        </p:nvSpPr>
        <p:spPr>
          <a:xfrm>
            <a:off x="7276068" y="6298056"/>
            <a:ext cx="1185501" cy="373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20</a:t>
            </a:r>
            <a:r>
              <a:rPr lang="ko-KR" altLang="en-US" sz="14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대 여자</a:t>
            </a:r>
            <a:endParaRPr lang="en-US" altLang="ko-KR" sz="1400" b="1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E72A8C30-E502-46D8-B495-1FB199719E5C}"/>
              </a:ext>
            </a:extLst>
          </p:cNvPr>
          <p:cNvGrpSpPr/>
          <p:nvPr/>
        </p:nvGrpSpPr>
        <p:grpSpPr>
          <a:xfrm>
            <a:off x="2687370" y="476194"/>
            <a:ext cx="2814186" cy="2502330"/>
            <a:chOff x="1422148" y="403341"/>
            <a:chExt cx="3695926" cy="3286360"/>
          </a:xfrm>
        </p:grpSpPr>
        <p:grpSp>
          <p:nvGrpSpPr>
            <p:cNvPr id="10" name="그룹 9"/>
            <p:cNvGrpSpPr/>
            <p:nvPr/>
          </p:nvGrpSpPr>
          <p:grpSpPr>
            <a:xfrm>
              <a:off x="1422148" y="403341"/>
              <a:ext cx="3695926" cy="3286360"/>
              <a:chOff x="2857669" y="896187"/>
              <a:chExt cx="4569595" cy="4380898"/>
            </a:xfrm>
          </p:grpSpPr>
          <p:sp>
            <p:nvSpPr>
              <p:cNvPr id="8" name="자유형: 도형 14">
                <a:extLst>
                  <a:ext uri="{FF2B5EF4-FFF2-40B4-BE49-F238E27FC236}">
                    <a16:creationId xmlns:a16="http://schemas.microsoft.com/office/drawing/2014/main" id="{D176D53E-40CE-47FC-AD0C-F76E144A7342}"/>
                  </a:ext>
                </a:extLst>
              </p:cNvPr>
              <p:cNvSpPr/>
              <p:nvPr/>
            </p:nvSpPr>
            <p:spPr>
              <a:xfrm rot="19216167">
                <a:off x="2857669" y="896187"/>
                <a:ext cx="4569595" cy="4380898"/>
              </a:xfrm>
              <a:custGeom>
                <a:avLst/>
                <a:gdLst>
                  <a:gd name="connsiteX0" fmla="*/ 1736823 w 4569595"/>
                  <a:gd name="connsiteY0" fmla="*/ 195736 h 4380898"/>
                  <a:gd name="connsiteX1" fmla="*/ 3142140 w 4569595"/>
                  <a:gd name="connsiteY1" fmla="*/ 1363720 h 4380898"/>
                  <a:gd name="connsiteX2" fmla="*/ 3142143 w 4569595"/>
                  <a:gd name="connsiteY2" fmla="*/ 1363723 h 4380898"/>
                  <a:gd name="connsiteX3" fmla="*/ 4309652 w 4569595"/>
                  <a:gd name="connsiteY3" fmla="*/ 2334060 h 4380898"/>
                  <a:gd name="connsiteX4" fmla="*/ 4309653 w 4569595"/>
                  <a:gd name="connsiteY4" fmla="*/ 2334060 h 4380898"/>
                  <a:gd name="connsiteX5" fmla="*/ 4389555 w 4569595"/>
                  <a:gd name="connsiteY5" fmla="*/ 2400469 h 4380898"/>
                  <a:gd name="connsiteX6" fmla="*/ 4507160 w 4569595"/>
                  <a:gd name="connsiteY6" fmla="*/ 2525192 h 4380898"/>
                  <a:gd name="connsiteX7" fmla="*/ 4497644 w 4569595"/>
                  <a:gd name="connsiteY7" fmla="*/ 2849153 h 4380898"/>
                  <a:gd name="connsiteX8" fmla="*/ 2939403 w 4569595"/>
                  <a:gd name="connsiteY8" fmla="*/ 4318463 h 4380898"/>
                  <a:gd name="connsiteX9" fmla="*/ 2615441 w 4569595"/>
                  <a:gd name="connsiteY9" fmla="*/ 4308946 h 4380898"/>
                  <a:gd name="connsiteX10" fmla="*/ 2606185 w 4569595"/>
                  <a:gd name="connsiteY10" fmla="*/ 4299130 h 4380898"/>
                  <a:gd name="connsiteX11" fmla="*/ 1846901 w 4569595"/>
                  <a:gd name="connsiteY11" fmla="*/ 3668076 h 4380898"/>
                  <a:gd name="connsiteX12" fmla="*/ 1376243 w 4569595"/>
                  <a:gd name="connsiteY12" fmla="*/ 4070028 h 4380898"/>
                  <a:gd name="connsiteX13" fmla="*/ 1329901 w 4569595"/>
                  <a:gd name="connsiteY13" fmla="*/ 4070028 h 4380898"/>
                  <a:gd name="connsiteX14" fmla="*/ 1268875 w 4569595"/>
                  <a:gd name="connsiteY14" fmla="*/ 4009002 h 4380898"/>
                  <a:gd name="connsiteX15" fmla="*/ 1268875 w 4569595"/>
                  <a:gd name="connsiteY15" fmla="*/ 3187669 h 4380898"/>
                  <a:gd name="connsiteX16" fmla="*/ 1242425 w 4569595"/>
                  <a:gd name="connsiteY16" fmla="*/ 3165686 h 4380898"/>
                  <a:gd name="connsiteX17" fmla="*/ 1242422 w 4569595"/>
                  <a:gd name="connsiteY17" fmla="*/ 3165682 h 4380898"/>
                  <a:gd name="connsiteX18" fmla="*/ 116471 w 4569595"/>
                  <a:gd name="connsiteY18" fmla="*/ 2229885 h 4380898"/>
                  <a:gd name="connsiteX19" fmla="*/ 105128 w 4569595"/>
                  <a:gd name="connsiteY19" fmla="*/ 2222581 h 4380898"/>
                  <a:gd name="connsiteX20" fmla="*/ 36519 w 4569595"/>
                  <a:gd name="connsiteY20" fmla="*/ 1905825 h 4380898"/>
                  <a:gd name="connsiteX21" fmla="*/ 1196035 w 4569595"/>
                  <a:gd name="connsiteY21" fmla="*/ 105128 h 4380898"/>
                  <a:gd name="connsiteX22" fmla="*/ 1512791 w 4569595"/>
                  <a:gd name="connsiteY22" fmla="*/ 36519 h 4380898"/>
                  <a:gd name="connsiteX23" fmla="*/ 1656921 w 4569595"/>
                  <a:gd name="connsiteY23" fmla="*/ 129328 h 4380898"/>
                  <a:gd name="connsiteX24" fmla="*/ 1736823 w 4569595"/>
                  <a:gd name="connsiteY24" fmla="*/ 195736 h 4380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4569595" h="4380898">
                    <a:moveTo>
                      <a:pt x="1736823" y="195736"/>
                    </a:moveTo>
                    <a:lnTo>
                      <a:pt x="3142140" y="1363720"/>
                    </a:lnTo>
                    <a:lnTo>
                      <a:pt x="3142143" y="1363723"/>
                    </a:lnTo>
                    <a:lnTo>
                      <a:pt x="4309652" y="2334060"/>
                    </a:lnTo>
                    <a:lnTo>
                      <a:pt x="4309653" y="2334060"/>
                    </a:lnTo>
                    <a:lnTo>
                      <a:pt x="4389555" y="2400469"/>
                    </a:lnTo>
                    <a:lnTo>
                      <a:pt x="4507160" y="2525192"/>
                    </a:lnTo>
                    <a:cubicBezTo>
                      <a:pt x="4593991" y="2617279"/>
                      <a:pt x="4589731" y="2762322"/>
                      <a:pt x="4497644" y="2849153"/>
                    </a:cubicBezTo>
                    <a:lnTo>
                      <a:pt x="2939403" y="4318463"/>
                    </a:lnTo>
                    <a:cubicBezTo>
                      <a:pt x="2847316" y="4405294"/>
                      <a:pt x="2702273" y="4401033"/>
                      <a:pt x="2615441" y="4308946"/>
                    </a:cubicBezTo>
                    <a:lnTo>
                      <a:pt x="2606185" y="4299130"/>
                    </a:lnTo>
                    <a:lnTo>
                      <a:pt x="1846901" y="3668076"/>
                    </a:lnTo>
                    <a:lnTo>
                      <a:pt x="1376243" y="4070028"/>
                    </a:lnTo>
                    <a:lnTo>
                      <a:pt x="1329901" y="4070028"/>
                    </a:lnTo>
                    <a:cubicBezTo>
                      <a:pt x="1296197" y="4070028"/>
                      <a:pt x="1268875" y="4042706"/>
                      <a:pt x="1268875" y="4009002"/>
                    </a:cubicBezTo>
                    <a:lnTo>
                      <a:pt x="1268875" y="3187669"/>
                    </a:lnTo>
                    <a:lnTo>
                      <a:pt x="1242425" y="3165686"/>
                    </a:lnTo>
                    <a:lnTo>
                      <a:pt x="1242422" y="3165682"/>
                    </a:lnTo>
                    <a:lnTo>
                      <a:pt x="116471" y="2229885"/>
                    </a:lnTo>
                    <a:lnTo>
                      <a:pt x="105128" y="2222581"/>
                    </a:lnTo>
                    <a:cubicBezTo>
                      <a:pt x="-1288" y="2154057"/>
                      <a:pt x="-32005" y="2012240"/>
                      <a:pt x="36519" y="1905825"/>
                    </a:cubicBezTo>
                    <a:lnTo>
                      <a:pt x="1196035" y="105128"/>
                    </a:lnTo>
                    <a:cubicBezTo>
                      <a:pt x="1264559" y="-1287"/>
                      <a:pt x="1406375" y="-32005"/>
                      <a:pt x="1512791" y="36519"/>
                    </a:cubicBezTo>
                    <a:lnTo>
                      <a:pt x="1656921" y="129328"/>
                    </a:lnTo>
                    <a:lnTo>
                      <a:pt x="1736823" y="19573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" name="자유형: 도형 15">
                <a:extLst>
                  <a:ext uri="{FF2B5EF4-FFF2-40B4-BE49-F238E27FC236}">
                    <a16:creationId xmlns:a16="http://schemas.microsoft.com/office/drawing/2014/main" id="{4E7E9768-44E0-4338-8802-AF2C4390CE75}"/>
                  </a:ext>
                </a:extLst>
              </p:cNvPr>
              <p:cNvSpPr/>
              <p:nvPr/>
            </p:nvSpPr>
            <p:spPr>
              <a:xfrm rot="19216167">
                <a:off x="3013809" y="1048122"/>
                <a:ext cx="4257315" cy="4077027"/>
              </a:xfrm>
              <a:custGeom>
                <a:avLst/>
                <a:gdLst>
                  <a:gd name="connsiteX0" fmla="*/ 1604768 w 4257315"/>
                  <a:gd name="connsiteY0" fmla="*/ 180854 h 4077027"/>
                  <a:gd name="connsiteX1" fmla="*/ 2903233 w 4257315"/>
                  <a:gd name="connsiteY1" fmla="*/ 1260032 h 4077027"/>
                  <a:gd name="connsiteX2" fmla="*/ 2903236 w 4257315"/>
                  <a:gd name="connsiteY2" fmla="*/ 1260035 h 4077027"/>
                  <a:gd name="connsiteX3" fmla="*/ 4017137 w 4257315"/>
                  <a:gd name="connsiteY3" fmla="*/ 2185817 h 4077027"/>
                  <a:gd name="connsiteX4" fmla="*/ 4017138 w 4257315"/>
                  <a:gd name="connsiteY4" fmla="*/ 2185818 h 4077027"/>
                  <a:gd name="connsiteX5" fmla="*/ 4090964 w 4257315"/>
                  <a:gd name="connsiteY5" fmla="*/ 2247176 h 4077027"/>
                  <a:gd name="connsiteX6" fmla="*/ 4199627 w 4257315"/>
                  <a:gd name="connsiteY6" fmla="*/ 2362416 h 4077027"/>
                  <a:gd name="connsiteX7" fmla="*/ 4190835 w 4257315"/>
                  <a:gd name="connsiteY7" fmla="*/ 2661746 h 4077027"/>
                  <a:gd name="connsiteX8" fmla="*/ 2751072 w 4257315"/>
                  <a:gd name="connsiteY8" fmla="*/ 4019339 h 4077027"/>
                  <a:gd name="connsiteX9" fmla="*/ 2451742 w 4257315"/>
                  <a:gd name="connsiteY9" fmla="*/ 4010546 h 4077027"/>
                  <a:gd name="connsiteX10" fmla="*/ 2443190 w 4257315"/>
                  <a:gd name="connsiteY10" fmla="*/ 4001477 h 4077027"/>
                  <a:gd name="connsiteX11" fmla="*/ 1713149 w 4257315"/>
                  <a:gd name="connsiteY11" fmla="*/ 3394728 h 4077027"/>
                  <a:gd name="connsiteX12" fmla="*/ 1307677 w 4257315"/>
                  <a:gd name="connsiteY12" fmla="*/ 3741011 h 4077027"/>
                  <a:gd name="connsiteX13" fmla="*/ 1264858 w 4257315"/>
                  <a:gd name="connsiteY13" fmla="*/ 3741011 h 4077027"/>
                  <a:gd name="connsiteX14" fmla="*/ 1208472 w 4257315"/>
                  <a:gd name="connsiteY14" fmla="*/ 3684625 h 4077027"/>
                  <a:gd name="connsiteX15" fmla="*/ 1208472 w 4257315"/>
                  <a:gd name="connsiteY15" fmla="*/ 2975281 h 4077027"/>
                  <a:gd name="connsiteX16" fmla="*/ 1183121 w 4257315"/>
                  <a:gd name="connsiteY16" fmla="*/ 2954212 h 4077027"/>
                  <a:gd name="connsiteX17" fmla="*/ 1183118 w 4257315"/>
                  <a:gd name="connsiteY17" fmla="*/ 2954208 h 4077027"/>
                  <a:gd name="connsiteX18" fmla="*/ 107616 w 4257315"/>
                  <a:gd name="connsiteY18" fmla="*/ 2060339 h 4077027"/>
                  <a:gd name="connsiteX19" fmla="*/ 97135 w 4257315"/>
                  <a:gd name="connsiteY19" fmla="*/ 2053590 h 4077027"/>
                  <a:gd name="connsiteX20" fmla="*/ 33742 w 4257315"/>
                  <a:gd name="connsiteY20" fmla="*/ 1760919 h 4077027"/>
                  <a:gd name="connsiteX21" fmla="*/ 1105097 w 4257315"/>
                  <a:gd name="connsiteY21" fmla="*/ 97135 h 4077027"/>
                  <a:gd name="connsiteX22" fmla="*/ 1397769 w 4257315"/>
                  <a:gd name="connsiteY22" fmla="*/ 33742 h 4077027"/>
                  <a:gd name="connsiteX23" fmla="*/ 1530940 w 4257315"/>
                  <a:gd name="connsiteY23" fmla="*/ 119495 h 4077027"/>
                  <a:gd name="connsiteX24" fmla="*/ 1604767 w 4257315"/>
                  <a:gd name="connsiteY24" fmla="*/ 180853 h 40770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4257315" h="4077027">
                    <a:moveTo>
                      <a:pt x="1604768" y="180854"/>
                    </a:moveTo>
                    <a:lnTo>
                      <a:pt x="2903233" y="1260032"/>
                    </a:lnTo>
                    <a:lnTo>
                      <a:pt x="2903236" y="1260035"/>
                    </a:lnTo>
                    <a:lnTo>
                      <a:pt x="4017137" y="2185817"/>
                    </a:lnTo>
                    <a:lnTo>
                      <a:pt x="4017138" y="2185818"/>
                    </a:lnTo>
                    <a:lnTo>
                      <a:pt x="4090964" y="2247176"/>
                    </a:lnTo>
                    <a:lnTo>
                      <a:pt x="4199627" y="2362416"/>
                    </a:lnTo>
                    <a:cubicBezTo>
                      <a:pt x="4279857" y="2447502"/>
                      <a:pt x="4275920" y="2581517"/>
                      <a:pt x="4190835" y="2661746"/>
                    </a:cubicBezTo>
                    <a:lnTo>
                      <a:pt x="2751072" y="4019339"/>
                    </a:lnTo>
                    <a:cubicBezTo>
                      <a:pt x="2665986" y="4099568"/>
                      <a:pt x="2531972" y="4095632"/>
                      <a:pt x="2451742" y="4010546"/>
                    </a:cubicBezTo>
                    <a:lnTo>
                      <a:pt x="2443190" y="4001477"/>
                    </a:lnTo>
                    <a:lnTo>
                      <a:pt x="1713149" y="3394728"/>
                    </a:lnTo>
                    <a:lnTo>
                      <a:pt x="1307677" y="3741011"/>
                    </a:lnTo>
                    <a:lnTo>
                      <a:pt x="1264858" y="3741011"/>
                    </a:lnTo>
                    <a:cubicBezTo>
                      <a:pt x="1233716" y="3741011"/>
                      <a:pt x="1208472" y="3715767"/>
                      <a:pt x="1208472" y="3684625"/>
                    </a:cubicBezTo>
                    <a:lnTo>
                      <a:pt x="1208472" y="2975281"/>
                    </a:lnTo>
                    <a:lnTo>
                      <a:pt x="1183121" y="2954212"/>
                    </a:lnTo>
                    <a:lnTo>
                      <a:pt x="1183118" y="2954208"/>
                    </a:lnTo>
                    <a:lnTo>
                      <a:pt x="107616" y="2060339"/>
                    </a:lnTo>
                    <a:lnTo>
                      <a:pt x="97135" y="2053590"/>
                    </a:lnTo>
                    <a:cubicBezTo>
                      <a:pt x="-1190" y="1990277"/>
                      <a:pt x="-29571" y="1859243"/>
                      <a:pt x="33742" y="1760919"/>
                    </a:cubicBezTo>
                    <a:lnTo>
                      <a:pt x="1105097" y="97135"/>
                    </a:lnTo>
                    <a:cubicBezTo>
                      <a:pt x="1168410" y="-1189"/>
                      <a:pt x="1299444" y="-29571"/>
                      <a:pt x="1397769" y="33742"/>
                    </a:cubicBezTo>
                    <a:lnTo>
                      <a:pt x="1530940" y="119495"/>
                    </a:lnTo>
                    <a:lnTo>
                      <a:pt x="1604767" y="180853"/>
                    </a:lnTo>
                    <a:close/>
                  </a:path>
                </a:pathLst>
              </a:custGeom>
              <a:noFill/>
              <a:ln w="28575" cap="rnd">
                <a:solidFill>
                  <a:srgbClr val="2C6D8B"/>
                </a:solidFill>
                <a:prstDash val="sysDash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2F4471B9-7A8E-4583-830C-38373EA2F759}"/>
                </a:ext>
              </a:extLst>
            </p:cNvPr>
            <p:cNvSpPr/>
            <p:nvPr/>
          </p:nvSpPr>
          <p:spPr>
            <a:xfrm>
              <a:off x="1702337" y="1422076"/>
              <a:ext cx="3135549" cy="78335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600" b="1" dirty="0">
                  <a:solidFill>
                    <a:srgbClr val="2C6D8B"/>
                  </a:solidFill>
                </a:rPr>
                <a:t>나 어제  나이키 </a:t>
              </a:r>
              <a:r>
                <a:rPr lang="en-US" altLang="ko-KR" sz="1600" b="1" dirty="0">
                  <a:solidFill>
                    <a:srgbClr val="2C6D8B"/>
                  </a:solidFill>
                </a:rPr>
                <a:t>A</a:t>
              </a:r>
              <a:r>
                <a:rPr lang="ko-KR" altLang="en-US" sz="1600" b="1" dirty="0">
                  <a:solidFill>
                    <a:srgbClr val="2C6D8B"/>
                  </a:solidFill>
                </a:rPr>
                <a:t>신발을 </a:t>
              </a:r>
              <a:r>
                <a:rPr lang="en-US" altLang="ko-KR" sz="1600" b="1" dirty="0">
                  <a:solidFill>
                    <a:srgbClr val="2C6D8B"/>
                  </a:solidFill>
                </a:rPr>
                <a:t>10</a:t>
              </a:r>
              <a:r>
                <a:rPr lang="ko-KR" altLang="en-US" sz="1600" b="1" dirty="0">
                  <a:solidFill>
                    <a:srgbClr val="2C6D8B"/>
                  </a:solidFill>
                </a:rPr>
                <a:t>만원주고 샀다</a:t>
              </a:r>
              <a:r>
                <a:rPr lang="en-US" altLang="ko-KR" sz="1600" b="1" dirty="0">
                  <a:solidFill>
                    <a:srgbClr val="2C6D8B"/>
                  </a:solidFill>
                </a:rPr>
                <a:t>.</a:t>
              </a: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7C052FA4-D2EF-437C-A213-3EB927B59D19}"/>
              </a:ext>
            </a:extLst>
          </p:cNvPr>
          <p:cNvGrpSpPr/>
          <p:nvPr/>
        </p:nvGrpSpPr>
        <p:grpSpPr>
          <a:xfrm>
            <a:off x="2625063" y="2675019"/>
            <a:ext cx="2693767" cy="2395256"/>
            <a:chOff x="1422148" y="403341"/>
            <a:chExt cx="3695926" cy="3286360"/>
          </a:xfrm>
        </p:grpSpPr>
        <p:grpSp>
          <p:nvGrpSpPr>
            <p:cNvPr id="34" name="그룹 33">
              <a:extLst>
                <a:ext uri="{FF2B5EF4-FFF2-40B4-BE49-F238E27FC236}">
                  <a16:creationId xmlns:a16="http://schemas.microsoft.com/office/drawing/2014/main" id="{D1AF1357-4D46-4109-B58D-4082F93A7082}"/>
                </a:ext>
              </a:extLst>
            </p:cNvPr>
            <p:cNvGrpSpPr/>
            <p:nvPr/>
          </p:nvGrpSpPr>
          <p:grpSpPr>
            <a:xfrm>
              <a:off x="1422148" y="403341"/>
              <a:ext cx="3695926" cy="3286360"/>
              <a:chOff x="2857669" y="896187"/>
              <a:chExt cx="4569595" cy="4380898"/>
            </a:xfrm>
          </p:grpSpPr>
          <p:sp>
            <p:nvSpPr>
              <p:cNvPr id="36" name="자유형: 도형 14">
                <a:extLst>
                  <a:ext uri="{FF2B5EF4-FFF2-40B4-BE49-F238E27FC236}">
                    <a16:creationId xmlns:a16="http://schemas.microsoft.com/office/drawing/2014/main" id="{0E0CF92B-33C4-4149-8101-80BD757C6D24}"/>
                  </a:ext>
                </a:extLst>
              </p:cNvPr>
              <p:cNvSpPr/>
              <p:nvPr/>
            </p:nvSpPr>
            <p:spPr>
              <a:xfrm rot="19216167">
                <a:off x="2857669" y="896187"/>
                <a:ext cx="4569595" cy="4380898"/>
              </a:xfrm>
              <a:custGeom>
                <a:avLst/>
                <a:gdLst>
                  <a:gd name="connsiteX0" fmla="*/ 1736823 w 4569595"/>
                  <a:gd name="connsiteY0" fmla="*/ 195736 h 4380898"/>
                  <a:gd name="connsiteX1" fmla="*/ 3142140 w 4569595"/>
                  <a:gd name="connsiteY1" fmla="*/ 1363720 h 4380898"/>
                  <a:gd name="connsiteX2" fmla="*/ 3142143 w 4569595"/>
                  <a:gd name="connsiteY2" fmla="*/ 1363723 h 4380898"/>
                  <a:gd name="connsiteX3" fmla="*/ 4309652 w 4569595"/>
                  <a:gd name="connsiteY3" fmla="*/ 2334060 h 4380898"/>
                  <a:gd name="connsiteX4" fmla="*/ 4309653 w 4569595"/>
                  <a:gd name="connsiteY4" fmla="*/ 2334060 h 4380898"/>
                  <a:gd name="connsiteX5" fmla="*/ 4389555 w 4569595"/>
                  <a:gd name="connsiteY5" fmla="*/ 2400469 h 4380898"/>
                  <a:gd name="connsiteX6" fmla="*/ 4507160 w 4569595"/>
                  <a:gd name="connsiteY6" fmla="*/ 2525192 h 4380898"/>
                  <a:gd name="connsiteX7" fmla="*/ 4497644 w 4569595"/>
                  <a:gd name="connsiteY7" fmla="*/ 2849153 h 4380898"/>
                  <a:gd name="connsiteX8" fmla="*/ 2939403 w 4569595"/>
                  <a:gd name="connsiteY8" fmla="*/ 4318463 h 4380898"/>
                  <a:gd name="connsiteX9" fmla="*/ 2615441 w 4569595"/>
                  <a:gd name="connsiteY9" fmla="*/ 4308946 h 4380898"/>
                  <a:gd name="connsiteX10" fmla="*/ 2606185 w 4569595"/>
                  <a:gd name="connsiteY10" fmla="*/ 4299130 h 4380898"/>
                  <a:gd name="connsiteX11" fmla="*/ 1846901 w 4569595"/>
                  <a:gd name="connsiteY11" fmla="*/ 3668076 h 4380898"/>
                  <a:gd name="connsiteX12" fmla="*/ 1376243 w 4569595"/>
                  <a:gd name="connsiteY12" fmla="*/ 4070028 h 4380898"/>
                  <a:gd name="connsiteX13" fmla="*/ 1329901 w 4569595"/>
                  <a:gd name="connsiteY13" fmla="*/ 4070028 h 4380898"/>
                  <a:gd name="connsiteX14" fmla="*/ 1268875 w 4569595"/>
                  <a:gd name="connsiteY14" fmla="*/ 4009002 h 4380898"/>
                  <a:gd name="connsiteX15" fmla="*/ 1268875 w 4569595"/>
                  <a:gd name="connsiteY15" fmla="*/ 3187669 h 4380898"/>
                  <a:gd name="connsiteX16" fmla="*/ 1242425 w 4569595"/>
                  <a:gd name="connsiteY16" fmla="*/ 3165686 h 4380898"/>
                  <a:gd name="connsiteX17" fmla="*/ 1242422 w 4569595"/>
                  <a:gd name="connsiteY17" fmla="*/ 3165682 h 4380898"/>
                  <a:gd name="connsiteX18" fmla="*/ 116471 w 4569595"/>
                  <a:gd name="connsiteY18" fmla="*/ 2229885 h 4380898"/>
                  <a:gd name="connsiteX19" fmla="*/ 105128 w 4569595"/>
                  <a:gd name="connsiteY19" fmla="*/ 2222581 h 4380898"/>
                  <a:gd name="connsiteX20" fmla="*/ 36519 w 4569595"/>
                  <a:gd name="connsiteY20" fmla="*/ 1905825 h 4380898"/>
                  <a:gd name="connsiteX21" fmla="*/ 1196035 w 4569595"/>
                  <a:gd name="connsiteY21" fmla="*/ 105128 h 4380898"/>
                  <a:gd name="connsiteX22" fmla="*/ 1512791 w 4569595"/>
                  <a:gd name="connsiteY22" fmla="*/ 36519 h 4380898"/>
                  <a:gd name="connsiteX23" fmla="*/ 1656921 w 4569595"/>
                  <a:gd name="connsiteY23" fmla="*/ 129328 h 4380898"/>
                  <a:gd name="connsiteX24" fmla="*/ 1736823 w 4569595"/>
                  <a:gd name="connsiteY24" fmla="*/ 195736 h 4380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4569595" h="4380898">
                    <a:moveTo>
                      <a:pt x="1736823" y="195736"/>
                    </a:moveTo>
                    <a:lnTo>
                      <a:pt x="3142140" y="1363720"/>
                    </a:lnTo>
                    <a:lnTo>
                      <a:pt x="3142143" y="1363723"/>
                    </a:lnTo>
                    <a:lnTo>
                      <a:pt x="4309652" y="2334060"/>
                    </a:lnTo>
                    <a:lnTo>
                      <a:pt x="4309653" y="2334060"/>
                    </a:lnTo>
                    <a:lnTo>
                      <a:pt x="4389555" y="2400469"/>
                    </a:lnTo>
                    <a:lnTo>
                      <a:pt x="4507160" y="2525192"/>
                    </a:lnTo>
                    <a:cubicBezTo>
                      <a:pt x="4593991" y="2617279"/>
                      <a:pt x="4589731" y="2762322"/>
                      <a:pt x="4497644" y="2849153"/>
                    </a:cubicBezTo>
                    <a:lnTo>
                      <a:pt x="2939403" y="4318463"/>
                    </a:lnTo>
                    <a:cubicBezTo>
                      <a:pt x="2847316" y="4405294"/>
                      <a:pt x="2702273" y="4401033"/>
                      <a:pt x="2615441" y="4308946"/>
                    </a:cubicBezTo>
                    <a:lnTo>
                      <a:pt x="2606185" y="4299130"/>
                    </a:lnTo>
                    <a:lnTo>
                      <a:pt x="1846901" y="3668076"/>
                    </a:lnTo>
                    <a:lnTo>
                      <a:pt x="1376243" y="4070028"/>
                    </a:lnTo>
                    <a:lnTo>
                      <a:pt x="1329901" y="4070028"/>
                    </a:lnTo>
                    <a:cubicBezTo>
                      <a:pt x="1296197" y="4070028"/>
                      <a:pt x="1268875" y="4042706"/>
                      <a:pt x="1268875" y="4009002"/>
                    </a:cubicBezTo>
                    <a:lnTo>
                      <a:pt x="1268875" y="3187669"/>
                    </a:lnTo>
                    <a:lnTo>
                      <a:pt x="1242425" y="3165686"/>
                    </a:lnTo>
                    <a:lnTo>
                      <a:pt x="1242422" y="3165682"/>
                    </a:lnTo>
                    <a:lnTo>
                      <a:pt x="116471" y="2229885"/>
                    </a:lnTo>
                    <a:lnTo>
                      <a:pt x="105128" y="2222581"/>
                    </a:lnTo>
                    <a:cubicBezTo>
                      <a:pt x="-1288" y="2154057"/>
                      <a:pt x="-32005" y="2012240"/>
                      <a:pt x="36519" y="1905825"/>
                    </a:cubicBezTo>
                    <a:lnTo>
                      <a:pt x="1196035" y="105128"/>
                    </a:lnTo>
                    <a:cubicBezTo>
                      <a:pt x="1264559" y="-1287"/>
                      <a:pt x="1406375" y="-32005"/>
                      <a:pt x="1512791" y="36519"/>
                    </a:cubicBezTo>
                    <a:lnTo>
                      <a:pt x="1656921" y="129328"/>
                    </a:lnTo>
                    <a:lnTo>
                      <a:pt x="1736823" y="19573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7" name="자유형: 도형 15">
                <a:extLst>
                  <a:ext uri="{FF2B5EF4-FFF2-40B4-BE49-F238E27FC236}">
                    <a16:creationId xmlns:a16="http://schemas.microsoft.com/office/drawing/2014/main" id="{C2D85079-50F4-4A5D-A899-BE7C3DF19DAA}"/>
                  </a:ext>
                </a:extLst>
              </p:cNvPr>
              <p:cNvSpPr/>
              <p:nvPr/>
            </p:nvSpPr>
            <p:spPr>
              <a:xfrm rot="19216167">
                <a:off x="3013809" y="1048122"/>
                <a:ext cx="4257315" cy="4077027"/>
              </a:xfrm>
              <a:custGeom>
                <a:avLst/>
                <a:gdLst>
                  <a:gd name="connsiteX0" fmla="*/ 1604768 w 4257315"/>
                  <a:gd name="connsiteY0" fmla="*/ 180854 h 4077027"/>
                  <a:gd name="connsiteX1" fmla="*/ 2903233 w 4257315"/>
                  <a:gd name="connsiteY1" fmla="*/ 1260032 h 4077027"/>
                  <a:gd name="connsiteX2" fmla="*/ 2903236 w 4257315"/>
                  <a:gd name="connsiteY2" fmla="*/ 1260035 h 4077027"/>
                  <a:gd name="connsiteX3" fmla="*/ 4017137 w 4257315"/>
                  <a:gd name="connsiteY3" fmla="*/ 2185817 h 4077027"/>
                  <a:gd name="connsiteX4" fmla="*/ 4017138 w 4257315"/>
                  <a:gd name="connsiteY4" fmla="*/ 2185818 h 4077027"/>
                  <a:gd name="connsiteX5" fmla="*/ 4090964 w 4257315"/>
                  <a:gd name="connsiteY5" fmla="*/ 2247176 h 4077027"/>
                  <a:gd name="connsiteX6" fmla="*/ 4199627 w 4257315"/>
                  <a:gd name="connsiteY6" fmla="*/ 2362416 h 4077027"/>
                  <a:gd name="connsiteX7" fmla="*/ 4190835 w 4257315"/>
                  <a:gd name="connsiteY7" fmla="*/ 2661746 h 4077027"/>
                  <a:gd name="connsiteX8" fmla="*/ 2751072 w 4257315"/>
                  <a:gd name="connsiteY8" fmla="*/ 4019339 h 4077027"/>
                  <a:gd name="connsiteX9" fmla="*/ 2451742 w 4257315"/>
                  <a:gd name="connsiteY9" fmla="*/ 4010546 h 4077027"/>
                  <a:gd name="connsiteX10" fmla="*/ 2443190 w 4257315"/>
                  <a:gd name="connsiteY10" fmla="*/ 4001477 h 4077027"/>
                  <a:gd name="connsiteX11" fmla="*/ 1713149 w 4257315"/>
                  <a:gd name="connsiteY11" fmla="*/ 3394728 h 4077027"/>
                  <a:gd name="connsiteX12" fmla="*/ 1307677 w 4257315"/>
                  <a:gd name="connsiteY12" fmla="*/ 3741011 h 4077027"/>
                  <a:gd name="connsiteX13" fmla="*/ 1264858 w 4257315"/>
                  <a:gd name="connsiteY13" fmla="*/ 3741011 h 4077027"/>
                  <a:gd name="connsiteX14" fmla="*/ 1208472 w 4257315"/>
                  <a:gd name="connsiteY14" fmla="*/ 3684625 h 4077027"/>
                  <a:gd name="connsiteX15" fmla="*/ 1208472 w 4257315"/>
                  <a:gd name="connsiteY15" fmla="*/ 2975281 h 4077027"/>
                  <a:gd name="connsiteX16" fmla="*/ 1183121 w 4257315"/>
                  <a:gd name="connsiteY16" fmla="*/ 2954212 h 4077027"/>
                  <a:gd name="connsiteX17" fmla="*/ 1183118 w 4257315"/>
                  <a:gd name="connsiteY17" fmla="*/ 2954208 h 4077027"/>
                  <a:gd name="connsiteX18" fmla="*/ 107616 w 4257315"/>
                  <a:gd name="connsiteY18" fmla="*/ 2060339 h 4077027"/>
                  <a:gd name="connsiteX19" fmla="*/ 97135 w 4257315"/>
                  <a:gd name="connsiteY19" fmla="*/ 2053590 h 4077027"/>
                  <a:gd name="connsiteX20" fmla="*/ 33742 w 4257315"/>
                  <a:gd name="connsiteY20" fmla="*/ 1760919 h 4077027"/>
                  <a:gd name="connsiteX21" fmla="*/ 1105097 w 4257315"/>
                  <a:gd name="connsiteY21" fmla="*/ 97135 h 4077027"/>
                  <a:gd name="connsiteX22" fmla="*/ 1397769 w 4257315"/>
                  <a:gd name="connsiteY22" fmla="*/ 33742 h 4077027"/>
                  <a:gd name="connsiteX23" fmla="*/ 1530940 w 4257315"/>
                  <a:gd name="connsiteY23" fmla="*/ 119495 h 4077027"/>
                  <a:gd name="connsiteX24" fmla="*/ 1604767 w 4257315"/>
                  <a:gd name="connsiteY24" fmla="*/ 180853 h 40770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4257315" h="4077027">
                    <a:moveTo>
                      <a:pt x="1604768" y="180854"/>
                    </a:moveTo>
                    <a:lnTo>
                      <a:pt x="2903233" y="1260032"/>
                    </a:lnTo>
                    <a:lnTo>
                      <a:pt x="2903236" y="1260035"/>
                    </a:lnTo>
                    <a:lnTo>
                      <a:pt x="4017137" y="2185817"/>
                    </a:lnTo>
                    <a:lnTo>
                      <a:pt x="4017138" y="2185818"/>
                    </a:lnTo>
                    <a:lnTo>
                      <a:pt x="4090964" y="2247176"/>
                    </a:lnTo>
                    <a:lnTo>
                      <a:pt x="4199627" y="2362416"/>
                    </a:lnTo>
                    <a:cubicBezTo>
                      <a:pt x="4279857" y="2447502"/>
                      <a:pt x="4275920" y="2581517"/>
                      <a:pt x="4190835" y="2661746"/>
                    </a:cubicBezTo>
                    <a:lnTo>
                      <a:pt x="2751072" y="4019339"/>
                    </a:lnTo>
                    <a:cubicBezTo>
                      <a:pt x="2665986" y="4099568"/>
                      <a:pt x="2531972" y="4095632"/>
                      <a:pt x="2451742" y="4010546"/>
                    </a:cubicBezTo>
                    <a:lnTo>
                      <a:pt x="2443190" y="4001477"/>
                    </a:lnTo>
                    <a:lnTo>
                      <a:pt x="1713149" y="3394728"/>
                    </a:lnTo>
                    <a:lnTo>
                      <a:pt x="1307677" y="3741011"/>
                    </a:lnTo>
                    <a:lnTo>
                      <a:pt x="1264858" y="3741011"/>
                    </a:lnTo>
                    <a:cubicBezTo>
                      <a:pt x="1233716" y="3741011"/>
                      <a:pt x="1208472" y="3715767"/>
                      <a:pt x="1208472" y="3684625"/>
                    </a:cubicBezTo>
                    <a:lnTo>
                      <a:pt x="1208472" y="2975281"/>
                    </a:lnTo>
                    <a:lnTo>
                      <a:pt x="1183121" y="2954212"/>
                    </a:lnTo>
                    <a:lnTo>
                      <a:pt x="1183118" y="2954208"/>
                    </a:lnTo>
                    <a:lnTo>
                      <a:pt x="107616" y="2060339"/>
                    </a:lnTo>
                    <a:lnTo>
                      <a:pt x="97135" y="2053590"/>
                    </a:lnTo>
                    <a:cubicBezTo>
                      <a:pt x="-1190" y="1990277"/>
                      <a:pt x="-29571" y="1859243"/>
                      <a:pt x="33742" y="1760919"/>
                    </a:cubicBezTo>
                    <a:lnTo>
                      <a:pt x="1105097" y="97135"/>
                    </a:lnTo>
                    <a:cubicBezTo>
                      <a:pt x="1168410" y="-1189"/>
                      <a:pt x="1299444" y="-29571"/>
                      <a:pt x="1397769" y="33742"/>
                    </a:cubicBezTo>
                    <a:lnTo>
                      <a:pt x="1530940" y="119495"/>
                    </a:lnTo>
                    <a:lnTo>
                      <a:pt x="1604767" y="180853"/>
                    </a:lnTo>
                    <a:close/>
                  </a:path>
                </a:pathLst>
              </a:custGeom>
              <a:noFill/>
              <a:ln w="28575" cap="rnd">
                <a:solidFill>
                  <a:srgbClr val="2C6D8B"/>
                </a:solidFill>
                <a:prstDash val="sysDash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3E193663-F8DC-4D02-A64E-2490CAC34208}"/>
                </a:ext>
              </a:extLst>
            </p:cNvPr>
            <p:cNvSpPr/>
            <p:nvPr/>
          </p:nvSpPr>
          <p:spPr>
            <a:xfrm>
              <a:off x="1702337" y="1422076"/>
              <a:ext cx="3135549" cy="78335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600" b="1" dirty="0">
                  <a:solidFill>
                    <a:srgbClr val="2C6D8B"/>
                  </a:solidFill>
                </a:rPr>
                <a:t>어</a:t>
              </a:r>
              <a:r>
                <a:rPr lang="en-US" altLang="ko-KR" sz="1600" b="1" dirty="0">
                  <a:solidFill>
                    <a:srgbClr val="2C6D8B"/>
                  </a:solidFill>
                </a:rPr>
                <a:t>..! </a:t>
              </a:r>
              <a:r>
                <a:rPr lang="ko-KR" altLang="en-US" sz="1600" b="1" dirty="0">
                  <a:solidFill>
                    <a:srgbClr val="2C6D8B"/>
                  </a:solidFill>
                </a:rPr>
                <a:t>진짜 </a:t>
              </a:r>
              <a:r>
                <a:rPr lang="en-US" altLang="ko-KR" sz="1600" b="1" dirty="0">
                  <a:solidFill>
                    <a:srgbClr val="2C6D8B"/>
                  </a:solidFill>
                </a:rPr>
                <a:t>? 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sz="1600" b="1" dirty="0">
                  <a:solidFill>
                    <a:srgbClr val="2C6D8B"/>
                  </a:solidFill>
                </a:rPr>
                <a:t>나 몰랐는 데</a:t>
              </a:r>
              <a:r>
                <a:rPr lang="en-US" altLang="ko-KR" sz="1600" b="1" dirty="0">
                  <a:solidFill>
                    <a:srgbClr val="2C6D8B"/>
                  </a:solidFill>
                </a:rPr>
                <a:t>..</a:t>
              </a:r>
            </a:p>
          </p:txBody>
        </p: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D9504F51-F1C2-429E-9CD1-D6A1A2F62988}"/>
              </a:ext>
            </a:extLst>
          </p:cNvPr>
          <p:cNvGrpSpPr/>
          <p:nvPr/>
        </p:nvGrpSpPr>
        <p:grpSpPr>
          <a:xfrm>
            <a:off x="7049582" y="2580310"/>
            <a:ext cx="3950574" cy="3463500"/>
            <a:chOff x="6385789" y="878511"/>
            <a:chExt cx="3574620" cy="3427010"/>
          </a:xfrm>
        </p:grpSpPr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9469F48C-90D5-4BFB-964A-9AFD74F428E0}"/>
                </a:ext>
              </a:extLst>
            </p:cNvPr>
            <p:cNvGrpSpPr/>
            <p:nvPr/>
          </p:nvGrpSpPr>
          <p:grpSpPr>
            <a:xfrm flipH="1">
              <a:off x="6385789" y="878511"/>
              <a:ext cx="3574620" cy="3427010"/>
              <a:chOff x="2857669" y="896187"/>
              <a:chExt cx="4569595" cy="4380898"/>
            </a:xfrm>
          </p:grpSpPr>
          <p:sp>
            <p:nvSpPr>
              <p:cNvPr id="41" name="자유형: 도형 14">
                <a:extLst>
                  <a:ext uri="{FF2B5EF4-FFF2-40B4-BE49-F238E27FC236}">
                    <a16:creationId xmlns:a16="http://schemas.microsoft.com/office/drawing/2014/main" id="{AB27C378-0C87-42D8-86EA-F39A7402D214}"/>
                  </a:ext>
                </a:extLst>
              </p:cNvPr>
              <p:cNvSpPr/>
              <p:nvPr/>
            </p:nvSpPr>
            <p:spPr>
              <a:xfrm rot="19216167">
                <a:off x="2857669" y="896187"/>
                <a:ext cx="4569595" cy="4380898"/>
              </a:xfrm>
              <a:custGeom>
                <a:avLst/>
                <a:gdLst>
                  <a:gd name="connsiteX0" fmla="*/ 1736823 w 4569595"/>
                  <a:gd name="connsiteY0" fmla="*/ 195736 h 4380898"/>
                  <a:gd name="connsiteX1" fmla="*/ 3142140 w 4569595"/>
                  <a:gd name="connsiteY1" fmla="*/ 1363720 h 4380898"/>
                  <a:gd name="connsiteX2" fmla="*/ 3142143 w 4569595"/>
                  <a:gd name="connsiteY2" fmla="*/ 1363723 h 4380898"/>
                  <a:gd name="connsiteX3" fmla="*/ 4309652 w 4569595"/>
                  <a:gd name="connsiteY3" fmla="*/ 2334060 h 4380898"/>
                  <a:gd name="connsiteX4" fmla="*/ 4309653 w 4569595"/>
                  <a:gd name="connsiteY4" fmla="*/ 2334060 h 4380898"/>
                  <a:gd name="connsiteX5" fmla="*/ 4389555 w 4569595"/>
                  <a:gd name="connsiteY5" fmla="*/ 2400469 h 4380898"/>
                  <a:gd name="connsiteX6" fmla="*/ 4507160 w 4569595"/>
                  <a:gd name="connsiteY6" fmla="*/ 2525192 h 4380898"/>
                  <a:gd name="connsiteX7" fmla="*/ 4497644 w 4569595"/>
                  <a:gd name="connsiteY7" fmla="*/ 2849153 h 4380898"/>
                  <a:gd name="connsiteX8" fmla="*/ 2939403 w 4569595"/>
                  <a:gd name="connsiteY8" fmla="*/ 4318463 h 4380898"/>
                  <a:gd name="connsiteX9" fmla="*/ 2615441 w 4569595"/>
                  <a:gd name="connsiteY9" fmla="*/ 4308946 h 4380898"/>
                  <a:gd name="connsiteX10" fmla="*/ 2606185 w 4569595"/>
                  <a:gd name="connsiteY10" fmla="*/ 4299130 h 4380898"/>
                  <a:gd name="connsiteX11" fmla="*/ 1846901 w 4569595"/>
                  <a:gd name="connsiteY11" fmla="*/ 3668076 h 4380898"/>
                  <a:gd name="connsiteX12" fmla="*/ 1376243 w 4569595"/>
                  <a:gd name="connsiteY12" fmla="*/ 4070028 h 4380898"/>
                  <a:gd name="connsiteX13" fmla="*/ 1329901 w 4569595"/>
                  <a:gd name="connsiteY13" fmla="*/ 4070028 h 4380898"/>
                  <a:gd name="connsiteX14" fmla="*/ 1268875 w 4569595"/>
                  <a:gd name="connsiteY14" fmla="*/ 4009002 h 4380898"/>
                  <a:gd name="connsiteX15" fmla="*/ 1268875 w 4569595"/>
                  <a:gd name="connsiteY15" fmla="*/ 3187669 h 4380898"/>
                  <a:gd name="connsiteX16" fmla="*/ 1242425 w 4569595"/>
                  <a:gd name="connsiteY16" fmla="*/ 3165686 h 4380898"/>
                  <a:gd name="connsiteX17" fmla="*/ 1242422 w 4569595"/>
                  <a:gd name="connsiteY17" fmla="*/ 3165682 h 4380898"/>
                  <a:gd name="connsiteX18" fmla="*/ 116471 w 4569595"/>
                  <a:gd name="connsiteY18" fmla="*/ 2229885 h 4380898"/>
                  <a:gd name="connsiteX19" fmla="*/ 105128 w 4569595"/>
                  <a:gd name="connsiteY19" fmla="*/ 2222581 h 4380898"/>
                  <a:gd name="connsiteX20" fmla="*/ 36519 w 4569595"/>
                  <a:gd name="connsiteY20" fmla="*/ 1905825 h 4380898"/>
                  <a:gd name="connsiteX21" fmla="*/ 1196035 w 4569595"/>
                  <a:gd name="connsiteY21" fmla="*/ 105128 h 4380898"/>
                  <a:gd name="connsiteX22" fmla="*/ 1512791 w 4569595"/>
                  <a:gd name="connsiteY22" fmla="*/ 36519 h 4380898"/>
                  <a:gd name="connsiteX23" fmla="*/ 1656921 w 4569595"/>
                  <a:gd name="connsiteY23" fmla="*/ 129328 h 4380898"/>
                  <a:gd name="connsiteX24" fmla="*/ 1736823 w 4569595"/>
                  <a:gd name="connsiteY24" fmla="*/ 195736 h 4380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4569595" h="4380898">
                    <a:moveTo>
                      <a:pt x="1736823" y="195736"/>
                    </a:moveTo>
                    <a:lnTo>
                      <a:pt x="3142140" y="1363720"/>
                    </a:lnTo>
                    <a:lnTo>
                      <a:pt x="3142143" y="1363723"/>
                    </a:lnTo>
                    <a:lnTo>
                      <a:pt x="4309652" y="2334060"/>
                    </a:lnTo>
                    <a:lnTo>
                      <a:pt x="4309653" y="2334060"/>
                    </a:lnTo>
                    <a:lnTo>
                      <a:pt x="4389555" y="2400469"/>
                    </a:lnTo>
                    <a:lnTo>
                      <a:pt x="4507160" y="2525192"/>
                    </a:lnTo>
                    <a:cubicBezTo>
                      <a:pt x="4593991" y="2617279"/>
                      <a:pt x="4589731" y="2762322"/>
                      <a:pt x="4497644" y="2849153"/>
                    </a:cubicBezTo>
                    <a:lnTo>
                      <a:pt x="2939403" y="4318463"/>
                    </a:lnTo>
                    <a:cubicBezTo>
                      <a:pt x="2847316" y="4405294"/>
                      <a:pt x="2702273" y="4401033"/>
                      <a:pt x="2615441" y="4308946"/>
                    </a:cubicBezTo>
                    <a:lnTo>
                      <a:pt x="2606185" y="4299130"/>
                    </a:lnTo>
                    <a:lnTo>
                      <a:pt x="1846901" y="3668076"/>
                    </a:lnTo>
                    <a:lnTo>
                      <a:pt x="1376243" y="4070028"/>
                    </a:lnTo>
                    <a:lnTo>
                      <a:pt x="1329901" y="4070028"/>
                    </a:lnTo>
                    <a:cubicBezTo>
                      <a:pt x="1296197" y="4070028"/>
                      <a:pt x="1268875" y="4042706"/>
                      <a:pt x="1268875" y="4009002"/>
                    </a:cubicBezTo>
                    <a:lnTo>
                      <a:pt x="1268875" y="3187669"/>
                    </a:lnTo>
                    <a:lnTo>
                      <a:pt x="1242425" y="3165686"/>
                    </a:lnTo>
                    <a:lnTo>
                      <a:pt x="1242422" y="3165682"/>
                    </a:lnTo>
                    <a:lnTo>
                      <a:pt x="116471" y="2229885"/>
                    </a:lnTo>
                    <a:lnTo>
                      <a:pt x="105128" y="2222581"/>
                    </a:lnTo>
                    <a:cubicBezTo>
                      <a:pt x="-1288" y="2154057"/>
                      <a:pt x="-32005" y="2012240"/>
                      <a:pt x="36519" y="1905825"/>
                    </a:cubicBezTo>
                    <a:lnTo>
                      <a:pt x="1196035" y="105128"/>
                    </a:lnTo>
                    <a:cubicBezTo>
                      <a:pt x="1264559" y="-1287"/>
                      <a:pt x="1406375" y="-32005"/>
                      <a:pt x="1512791" y="36519"/>
                    </a:cubicBezTo>
                    <a:lnTo>
                      <a:pt x="1656921" y="129328"/>
                    </a:lnTo>
                    <a:lnTo>
                      <a:pt x="1736823" y="19573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2" name="자유형: 도형 15">
                <a:extLst>
                  <a:ext uri="{FF2B5EF4-FFF2-40B4-BE49-F238E27FC236}">
                    <a16:creationId xmlns:a16="http://schemas.microsoft.com/office/drawing/2014/main" id="{C05E449A-F484-429E-B55D-FFA19DA0728A}"/>
                  </a:ext>
                </a:extLst>
              </p:cNvPr>
              <p:cNvSpPr/>
              <p:nvPr/>
            </p:nvSpPr>
            <p:spPr>
              <a:xfrm rot="19216167">
                <a:off x="3013809" y="1048122"/>
                <a:ext cx="4257315" cy="4077027"/>
              </a:xfrm>
              <a:custGeom>
                <a:avLst/>
                <a:gdLst>
                  <a:gd name="connsiteX0" fmla="*/ 1604768 w 4257315"/>
                  <a:gd name="connsiteY0" fmla="*/ 180854 h 4077027"/>
                  <a:gd name="connsiteX1" fmla="*/ 2903233 w 4257315"/>
                  <a:gd name="connsiteY1" fmla="*/ 1260032 h 4077027"/>
                  <a:gd name="connsiteX2" fmla="*/ 2903236 w 4257315"/>
                  <a:gd name="connsiteY2" fmla="*/ 1260035 h 4077027"/>
                  <a:gd name="connsiteX3" fmla="*/ 4017137 w 4257315"/>
                  <a:gd name="connsiteY3" fmla="*/ 2185817 h 4077027"/>
                  <a:gd name="connsiteX4" fmla="*/ 4017138 w 4257315"/>
                  <a:gd name="connsiteY4" fmla="*/ 2185818 h 4077027"/>
                  <a:gd name="connsiteX5" fmla="*/ 4090964 w 4257315"/>
                  <a:gd name="connsiteY5" fmla="*/ 2247176 h 4077027"/>
                  <a:gd name="connsiteX6" fmla="*/ 4199627 w 4257315"/>
                  <a:gd name="connsiteY6" fmla="*/ 2362416 h 4077027"/>
                  <a:gd name="connsiteX7" fmla="*/ 4190835 w 4257315"/>
                  <a:gd name="connsiteY7" fmla="*/ 2661746 h 4077027"/>
                  <a:gd name="connsiteX8" fmla="*/ 2751072 w 4257315"/>
                  <a:gd name="connsiteY8" fmla="*/ 4019339 h 4077027"/>
                  <a:gd name="connsiteX9" fmla="*/ 2451742 w 4257315"/>
                  <a:gd name="connsiteY9" fmla="*/ 4010546 h 4077027"/>
                  <a:gd name="connsiteX10" fmla="*/ 2443190 w 4257315"/>
                  <a:gd name="connsiteY10" fmla="*/ 4001477 h 4077027"/>
                  <a:gd name="connsiteX11" fmla="*/ 1713149 w 4257315"/>
                  <a:gd name="connsiteY11" fmla="*/ 3394728 h 4077027"/>
                  <a:gd name="connsiteX12" fmla="*/ 1307677 w 4257315"/>
                  <a:gd name="connsiteY12" fmla="*/ 3741011 h 4077027"/>
                  <a:gd name="connsiteX13" fmla="*/ 1264858 w 4257315"/>
                  <a:gd name="connsiteY13" fmla="*/ 3741011 h 4077027"/>
                  <a:gd name="connsiteX14" fmla="*/ 1208472 w 4257315"/>
                  <a:gd name="connsiteY14" fmla="*/ 3684625 h 4077027"/>
                  <a:gd name="connsiteX15" fmla="*/ 1208472 w 4257315"/>
                  <a:gd name="connsiteY15" fmla="*/ 2975281 h 4077027"/>
                  <a:gd name="connsiteX16" fmla="*/ 1183121 w 4257315"/>
                  <a:gd name="connsiteY16" fmla="*/ 2954212 h 4077027"/>
                  <a:gd name="connsiteX17" fmla="*/ 1183118 w 4257315"/>
                  <a:gd name="connsiteY17" fmla="*/ 2954208 h 4077027"/>
                  <a:gd name="connsiteX18" fmla="*/ 107616 w 4257315"/>
                  <a:gd name="connsiteY18" fmla="*/ 2060339 h 4077027"/>
                  <a:gd name="connsiteX19" fmla="*/ 97135 w 4257315"/>
                  <a:gd name="connsiteY19" fmla="*/ 2053590 h 4077027"/>
                  <a:gd name="connsiteX20" fmla="*/ 33742 w 4257315"/>
                  <a:gd name="connsiteY20" fmla="*/ 1760919 h 4077027"/>
                  <a:gd name="connsiteX21" fmla="*/ 1105097 w 4257315"/>
                  <a:gd name="connsiteY21" fmla="*/ 97135 h 4077027"/>
                  <a:gd name="connsiteX22" fmla="*/ 1397769 w 4257315"/>
                  <a:gd name="connsiteY22" fmla="*/ 33742 h 4077027"/>
                  <a:gd name="connsiteX23" fmla="*/ 1530940 w 4257315"/>
                  <a:gd name="connsiteY23" fmla="*/ 119495 h 4077027"/>
                  <a:gd name="connsiteX24" fmla="*/ 1604767 w 4257315"/>
                  <a:gd name="connsiteY24" fmla="*/ 180853 h 40770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4257315" h="4077027">
                    <a:moveTo>
                      <a:pt x="1604768" y="180854"/>
                    </a:moveTo>
                    <a:lnTo>
                      <a:pt x="2903233" y="1260032"/>
                    </a:lnTo>
                    <a:lnTo>
                      <a:pt x="2903236" y="1260035"/>
                    </a:lnTo>
                    <a:lnTo>
                      <a:pt x="4017137" y="2185817"/>
                    </a:lnTo>
                    <a:lnTo>
                      <a:pt x="4017138" y="2185818"/>
                    </a:lnTo>
                    <a:lnTo>
                      <a:pt x="4090964" y="2247176"/>
                    </a:lnTo>
                    <a:lnTo>
                      <a:pt x="4199627" y="2362416"/>
                    </a:lnTo>
                    <a:cubicBezTo>
                      <a:pt x="4279857" y="2447502"/>
                      <a:pt x="4275920" y="2581517"/>
                      <a:pt x="4190835" y="2661746"/>
                    </a:cubicBezTo>
                    <a:lnTo>
                      <a:pt x="2751072" y="4019339"/>
                    </a:lnTo>
                    <a:cubicBezTo>
                      <a:pt x="2665986" y="4099568"/>
                      <a:pt x="2531972" y="4095632"/>
                      <a:pt x="2451742" y="4010546"/>
                    </a:cubicBezTo>
                    <a:lnTo>
                      <a:pt x="2443190" y="4001477"/>
                    </a:lnTo>
                    <a:lnTo>
                      <a:pt x="1713149" y="3394728"/>
                    </a:lnTo>
                    <a:lnTo>
                      <a:pt x="1307677" y="3741011"/>
                    </a:lnTo>
                    <a:lnTo>
                      <a:pt x="1264858" y="3741011"/>
                    </a:lnTo>
                    <a:cubicBezTo>
                      <a:pt x="1233716" y="3741011"/>
                      <a:pt x="1208472" y="3715767"/>
                      <a:pt x="1208472" y="3684625"/>
                    </a:cubicBezTo>
                    <a:lnTo>
                      <a:pt x="1208472" y="2975281"/>
                    </a:lnTo>
                    <a:lnTo>
                      <a:pt x="1183121" y="2954212"/>
                    </a:lnTo>
                    <a:lnTo>
                      <a:pt x="1183118" y="2954208"/>
                    </a:lnTo>
                    <a:lnTo>
                      <a:pt x="107616" y="2060339"/>
                    </a:lnTo>
                    <a:lnTo>
                      <a:pt x="97135" y="2053590"/>
                    </a:lnTo>
                    <a:cubicBezTo>
                      <a:pt x="-1190" y="1990277"/>
                      <a:pt x="-29571" y="1859243"/>
                      <a:pt x="33742" y="1760919"/>
                    </a:cubicBezTo>
                    <a:lnTo>
                      <a:pt x="1105097" y="97135"/>
                    </a:lnTo>
                    <a:cubicBezTo>
                      <a:pt x="1168410" y="-1189"/>
                      <a:pt x="1299444" y="-29571"/>
                      <a:pt x="1397769" y="33742"/>
                    </a:cubicBezTo>
                    <a:lnTo>
                      <a:pt x="1530940" y="119495"/>
                    </a:lnTo>
                    <a:lnTo>
                      <a:pt x="1604767" y="180853"/>
                    </a:lnTo>
                    <a:close/>
                  </a:path>
                </a:pathLst>
              </a:custGeom>
              <a:noFill/>
              <a:ln w="28575" cap="rnd">
                <a:solidFill>
                  <a:srgbClr val="2C6D8B"/>
                </a:solidFill>
                <a:prstDash val="sysDash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9D4918DD-B22B-4D63-AEB3-DBC7C092254B}"/>
                </a:ext>
              </a:extLst>
            </p:cNvPr>
            <p:cNvSpPr/>
            <p:nvPr/>
          </p:nvSpPr>
          <p:spPr>
            <a:xfrm>
              <a:off x="6634261" y="1936212"/>
              <a:ext cx="3135550" cy="140878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b="1" dirty="0" err="1">
                  <a:solidFill>
                    <a:srgbClr val="2C6D8B"/>
                  </a:solidFill>
                </a:rPr>
                <a:t>아휴</a:t>
              </a:r>
              <a:r>
                <a:rPr lang="en-US" altLang="ko-KR" b="1" dirty="0">
                  <a:solidFill>
                    <a:srgbClr val="2C6D8B"/>
                  </a:solidFill>
                </a:rPr>
                <a:t>.. </a:t>
              </a:r>
              <a:r>
                <a:rPr lang="ko-KR" altLang="en-US" b="1" dirty="0">
                  <a:solidFill>
                    <a:srgbClr val="2C6D8B"/>
                  </a:solidFill>
                </a:rPr>
                <a:t>내가 쇼핑하기 전에 </a:t>
              </a:r>
              <a:endParaRPr lang="en-US" altLang="ko-KR" b="1" dirty="0">
                <a:solidFill>
                  <a:srgbClr val="2C6D8B"/>
                </a:solidFill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ko-KR" sz="2400" b="1" dirty="0">
                  <a:solidFill>
                    <a:srgbClr val="FF0000"/>
                  </a:solidFill>
                </a:rPr>
                <a:t>I SHOP IN 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b="1" dirty="0">
                  <a:solidFill>
                    <a:srgbClr val="2C6D8B"/>
                  </a:solidFill>
                </a:rPr>
                <a:t>보고</a:t>
              </a:r>
              <a:r>
                <a:rPr lang="en-US" altLang="ko-KR" b="1" dirty="0">
                  <a:solidFill>
                    <a:srgbClr val="2C6D8B"/>
                  </a:solidFill>
                </a:rPr>
                <a:t> </a:t>
              </a:r>
              <a:r>
                <a:rPr lang="ko-KR" altLang="en-US" b="1" dirty="0">
                  <a:solidFill>
                    <a:srgbClr val="2C6D8B"/>
                  </a:solidFill>
                </a:rPr>
                <a:t>가라 </a:t>
              </a:r>
              <a:r>
                <a:rPr lang="ko-KR" altLang="en-US" b="1" dirty="0" err="1">
                  <a:solidFill>
                    <a:srgbClr val="2C6D8B"/>
                  </a:solidFill>
                </a:rPr>
                <a:t>했자나</a:t>
              </a:r>
              <a:r>
                <a:rPr lang="en-US" altLang="ko-KR" b="1" dirty="0">
                  <a:solidFill>
                    <a:srgbClr val="2C6D8B"/>
                  </a:solidFill>
                </a:rPr>
                <a:t>…</a:t>
              </a:r>
              <a:r>
                <a:rPr lang="ko-KR" altLang="en-US" b="1" dirty="0">
                  <a:solidFill>
                    <a:srgbClr val="2C6D8B"/>
                  </a:solidFill>
                </a:rPr>
                <a:t> </a:t>
              </a:r>
              <a:endParaRPr lang="en-US" altLang="ko-KR" b="1" dirty="0">
                <a:solidFill>
                  <a:srgbClr val="2C6D8B"/>
                </a:solidFill>
              </a:endParaRPr>
            </a:p>
          </p:txBody>
        </p:sp>
      </p:grpSp>
      <p:pic>
        <p:nvPicPr>
          <p:cNvPr id="43" name="그림 42" descr="그리기이(가) 표시된 사진&#10;&#10;자동 생성된 설명">
            <a:extLst>
              <a:ext uri="{FF2B5EF4-FFF2-40B4-BE49-F238E27FC236}">
                <a16:creationId xmlns:a16="http://schemas.microsoft.com/office/drawing/2014/main" id="{994011C8-AE1A-48C8-9D31-E74994BD305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6612" y="-1"/>
            <a:ext cx="1155388" cy="856458"/>
          </a:xfrm>
          <a:prstGeom prst="rect">
            <a:avLst/>
          </a:prstGeom>
        </p:spPr>
      </p:pic>
      <p:pic>
        <p:nvPicPr>
          <p:cNvPr id="45" name="그림 44" descr="그리기이(가) 표시된 사진&#10;&#10;자동 생성된 설명">
            <a:extLst>
              <a:ext uri="{FF2B5EF4-FFF2-40B4-BE49-F238E27FC236}">
                <a16:creationId xmlns:a16="http://schemas.microsoft.com/office/drawing/2014/main" id="{43FC0946-8E56-4976-9E4B-618FF77FC76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9012" y="152399"/>
            <a:ext cx="1155388" cy="856458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08785DA9-246D-45B7-8EA0-26E1E450AFC7}"/>
              </a:ext>
            </a:extLst>
          </p:cNvPr>
          <p:cNvSpPr txBox="1"/>
          <p:nvPr/>
        </p:nvSpPr>
        <p:spPr>
          <a:xfrm>
            <a:off x="11047271" y="6484998"/>
            <a:ext cx="1218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Page 11</a:t>
            </a:r>
          </a:p>
        </p:txBody>
      </p:sp>
    </p:spTree>
    <p:extLst>
      <p:ext uri="{BB962C8B-B14F-4D97-AF65-F5344CB8AC3E}">
        <p14:creationId xmlns:p14="http://schemas.microsoft.com/office/powerpoint/2010/main" val="27388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-1"/>
            <a:ext cx="12192000" cy="862643"/>
          </a:xfrm>
          <a:prstGeom prst="rect">
            <a:avLst/>
          </a:prstGeom>
          <a:solidFill>
            <a:srgbClr val="2C6D8B"/>
          </a:solidFill>
          <a:ln>
            <a:noFill/>
          </a:ln>
          <a:effectLst>
            <a:outerShdw dist="63500" dir="5400000" algn="t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lnSpc>
                <a:spcPct val="150000"/>
              </a:lnSpc>
              <a:defRPr/>
            </a:pPr>
            <a:endParaRPr lang="ko-KR" altLang="en-US" sz="4000" kern="0" dirty="0">
              <a:solidFill>
                <a:prstClr val="white"/>
              </a:solidFill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C8040F7A-5B9F-4EFB-B825-61E1CF5633A6}"/>
              </a:ext>
            </a:extLst>
          </p:cNvPr>
          <p:cNvGrpSpPr/>
          <p:nvPr/>
        </p:nvGrpSpPr>
        <p:grpSpPr>
          <a:xfrm>
            <a:off x="102769" y="2312688"/>
            <a:ext cx="3408314" cy="2937500"/>
            <a:chOff x="740311" y="2312688"/>
            <a:chExt cx="3408314" cy="2937500"/>
          </a:xfrm>
        </p:grpSpPr>
        <p:sp>
          <p:nvSpPr>
            <p:cNvPr id="32" name="육각형 31"/>
            <p:cNvSpPr/>
            <p:nvPr/>
          </p:nvSpPr>
          <p:spPr>
            <a:xfrm rot="16200000">
              <a:off x="1392296" y="2407619"/>
              <a:ext cx="2064823" cy="1874962"/>
            </a:xfrm>
            <a:prstGeom prst="hexagon">
              <a:avLst>
                <a:gd name="adj" fmla="val 26582"/>
                <a:gd name="vf" fmla="val 115470"/>
              </a:avLst>
            </a:prstGeom>
            <a:solidFill>
              <a:schemeClr val="bg1">
                <a:lumMod val="85000"/>
              </a:schemeClr>
            </a:solidFill>
            <a:ln w="269875" cap="flat">
              <a:solidFill>
                <a:srgbClr val="2C6D8B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3" name="육각형 32"/>
            <p:cNvSpPr/>
            <p:nvPr/>
          </p:nvSpPr>
          <p:spPr>
            <a:xfrm rot="16200000">
              <a:off x="1449999" y="2460014"/>
              <a:ext cx="1949419" cy="1770168"/>
            </a:xfrm>
            <a:prstGeom prst="hexagon">
              <a:avLst>
                <a:gd name="adj" fmla="val 26582"/>
                <a:gd name="vf" fmla="val 115470"/>
              </a:avLst>
            </a:prstGeom>
            <a:solidFill>
              <a:schemeClr val="bg1"/>
            </a:solidFill>
            <a:ln w="269875" cap="flat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1" name="자유형 40"/>
            <p:cNvSpPr/>
            <p:nvPr/>
          </p:nvSpPr>
          <p:spPr>
            <a:xfrm>
              <a:off x="3132553" y="2973436"/>
              <a:ext cx="371660" cy="743324"/>
            </a:xfrm>
            <a:custGeom>
              <a:avLst/>
              <a:gdLst>
                <a:gd name="connsiteX0" fmla="*/ 194649 w 194649"/>
                <a:gd name="connsiteY0" fmla="*/ 0 h 389300"/>
                <a:gd name="connsiteX1" fmla="*/ 194649 w 194649"/>
                <a:gd name="connsiteY1" fmla="*/ 389300 h 389300"/>
                <a:gd name="connsiteX2" fmla="*/ 118884 w 194649"/>
                <a:gd name="connsiteY2" fmla="*/ 374004 h 389300"/>
                <a:gd name="connsiteX3" fmla="*/ 0 w 194649"/>
                <a:gd name="connsiteY3" fmla="*/ 194650 h 389300"/>
                <a:gd name="connsiteX4" fmla="*/ 118884 w 194649"/>
                <a:gd name="connsiteY4" fmla="*/ 15297 h 389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4649" h="389300">
                  <a:moveTo>
                    <a:pt x="194649" y="0"/>
                  </a:moveTo>
                  <a:lnTo>
                    <a:pt x="194649" y="389300"/>
                  </a:lnTo>
                  <a:lnTo>
                    <a:pt x="118884" y="374004"/>
                  </a:lnTo>
                  <a:cubicBezTo>
                    <a:pt x="49021" y="344454"/>
                    <a:pt x="0" y="275277"/>
                    <a:pt x="0" y="194650"/>
                  </a:cubicBezTo>
                  <a:cubicBezTo>
                    <a:pt x="0" y="114024"/>
                    <a:pt x="49021" y="44846"/>
                    <a:pt x="118884" y="15297"/>
                  </a:cubicBezTo>
                  <a:close/>
                </a:path>
              </a:pathLst>
            </a:custGeom>
            <a:solidFill>
              <a:srgbClr val="2C6D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50" dirty="0">
                <a:solidFill>
                  <a:prstClr val="white"/>
                </a:solidFill>
              </a:endParaRPr>
            </a:p>
          </p:txBody>
        </p:sp>
        <p:sp>
          <p:nvSpPr>
            <p:cNvPr id="42" name="직사각형 41"/>
            <p:cNvSpPr/>
            <p:nvPr/>
          </p:nvSpPr>
          <p:spPr>
            <a:xfrm>
              <a:off x="3140490" y="3152961"/>
              <a:ext cx="355785" cy="338554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ctr"/>
              <a:r>
                <a:rPr lang="en-US" altLang="ko-KR" sz="1600" dirty="0">
                  <a:solidFill>
                    <a:prstClr val="white"/>
                  </a:solidFill>
                </a:rPr>
                <a:t>&gt;</a:t>
              </a:r>
              <a:endParaRPr lang="ko-KR" altLang="en-US" sz="1600" dirty="0">
                <a:solidFill>
                  <a:prstClr val="white"/>
                </a:solidFill>
              </a:endParaRPr>
            </a:p>
          </p:txBody>
        </p: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435A0F76-8923-4181-A2A2-FD26DD22173E}"/>
                </a:ext>
              </a:extLst>
            </p:cNvPr>
            <p:cNvSpPr/>
            <p:nvPr/>
          </p:nvSpPr>
          <p:spPr>
            <a:xfrm>
              <a:off x="740311" y="4542302"/>
              <a:ext cx="3408314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2000" b="1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키워드 검색을 통해 원하는 </a:t>
              </a:r>
              <a:endParaRPr lang="en-US" altLang="ko-KR" sz="2000" b="1" dirty="0">
                <a:solidFill>
                  <a:prstClr val="black">
                    <a:lumMod val="65000"/>
                    <a:lumOff val="35000"/>
                  </a:prstClr>
                </a:solidFill>
              </a:endParaRPr>
            </a:p>
            <a:p>
              <a:r>
                <a:rPr lang="en-US" altLang="ko-KR" sz="2000" b="1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   </a:t>
              </a:r>
              <a:r>
                <a:rPr lang="ko-KR" altLang="en-US" sz="2000" b="1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정보를 필터링해 제공</a:t>
              </a:r>
              <a:endParaRPr lang="ko-KR" altLang="en-US" sz="1600" b="1" dirty="0">
                <a:solidFill>
                  <a:prstClr val="black">
                    <a:lumMod val="65000"/>
                    <a:lumOff val="35000"/>
                  </a:prstClr>
                </a:solidFill>
              </a:endParaRPr>
            </a:p>
          </p:txBody>
        </p:sp>
        <p:sp>
          <p:nvSpPr>
            <p:cNvPr id="44" name="Freeform 11"/>
            <p:cNvSpPr>
              <a:spLocks noEditPoints="1"/>
            </p:cNvSpPr>
            <p:nvPr/>
          </p:nvSpPr>
          <p:spPr bwMode="auto">
            <a:xfrm flipH="1">
              <a:off x="2171701" y="2783790"/>
              <a:ext cx="466311" cy="572499"/>
            </a:xfrm>
            <a:custGeom>
              <a:avLst/>
              <a:gdLst>
                <a:gd name="T0" fmla="*/ 1930 w 2831"/>
                <a:gd name="T1" fmla="*/ 2787 h 3472"/>
                <a:gd name="T2" fmla="*/ 1791 w 2831"/>
                <a:gd name="T3" fmla="*/ 2855 h 3472"/>
                <a:gd name="T4" fmla="*/ 2114 w 2831"/>
                <a:gd name="T5" fmla="*/ 3172 h 3472"/>
                <a:gd name="T6" fmla="*/ 2628 w 2831"/>
                <a:gd name="T7" fmla="*/ 2656 h 3472"/>
                <a:gd name="T8" fmla="*/ 2538 w 2831"/>
                <a:gd name="T9" fmla="*/ 2529 h 3472"/>
                <a:gd name="T10" fmla="*/ 1440 w 2831"/>
                <a:gd name="T11" fmla="*/ 2529 h 3472"/>
                <a:gd name="T12" fmla="*/ 914 w 2831"/>
                <a:gd name="T13" fmla="*/ 2569 h 3472"/>
                <a:gd name="T14" fmla="*/ 928 w 2831"/>
                <a:gd name="T15" fmla="*/ 2433 h 3472"/>
                <a:gd name="T16" fmla="*/ 807 w 2831"/>
                <a:gd name="T17" fmla="*/ 2382 h 3472"/>
                <a:gd name="T18" fmla="*/ 439 w 2831"/>
                <a:gd name="T19" fmla="*/ 2514 h 3472"/>
                <a:gd name="T20" fmla="*/ 470 w 2831"/>
                <a:gd name="T21" fmla="*/ 2433 h 3472"/>
                <a:gd name="T22" fmla="*/ 2186 w 2831"/>
                <a:gd name="T23" fmla="*/ 2182 h 3472"/>
                <a:gd name="T24" fmla="*/ 2642 w 2831"/>
                <a:gd name="T25" fmla="*/ 2371 h 3472"/>
                <a:gd name="T26" fmla="*/ 2831 w 2831"/>
                <a:gd name="T27" fmla="*/ 2827 h 3472"/>
                <a:gd name="T28" fmla="*/ 2642 w 2831"/>
                <a:gd name="T29" fmla="*/ 3283 h 3472"/>
                <a:gd name="T30" fmla="*/ 2186 w 2831"/>
                <a:gd name="T31" fmla="*/ 3472 h 3472"/>
                <a:gd name="T32" fmla="*/ 1729 w 2831"/>
                <a:gd name="T33" fmla="*/ 3283 h 3472"/>
                <a:gd name="T34" fmla="*/ 1540 w 2831"/>
                <a:gd name="T35" fmla="*/ 2827 h 3472"/>
                <a:gd name="T36" fmla="*/ 1729 w 2831"/>
                <a:gd name="T37" fmla="*/ 2371 h 3472"/>
                <a:gd name="T38" fmla="*/ 2186 w 2831"/>
                <a:gd name="T39" fmla="*/ 2182 h 3472"/>
                <a:gd name="T40" fmla="*/ 1540 w 2831"/>
                <a:gd name="T41" fmla="*/ 2083 h 3472"/>
                <a:gd name="T42" fmla="*/ 914 w 2831"/>
                <a:gd name="T43" fmla="*/ 2123 h 3472"/>
                <a:gd name="T44" fmla="*/ 928 w 2831"/>
                <a:gd name="T45" fmla="*/ 1986 h 3472"/>
                <a:gd name="T46" fmla="*/ 807 w 2831"/>
                <a:gd name="T47" fmla="*/ 1957 h 3472"/>
                <a:gd name="T48" fmla="*/ 439 w 2831"/>
                <a:gd name="T49" fmla="*/ 2088 h 3472"/>
                <a:gd name="T50" fmla="*/ 470 w 2831"/>
                <a:gd name="T51" fmla="*/ 2007 h 3472"/>
                <a:gd name="T52" fmla="*/ 944 w 2831"/>
                <a:gd name="T53" fmla="*/ 1588 h 3472"/>
                <a:gd name="T54" fmla="*/ 1786 w 2831"/>
                <a:gd name="T55" fmla="*/ 1702 h 3472"/>
                <a:gd name="T56" fmla="*/ 904 w 2831"/>
                <a:gd name="T57" fmla="*/ 1716 h 3472"/>
                <a:gd name="T58" fmla="*/ 944 w 2831"/>
                <a:gd name="T59" fmla="*/ 1588 h 3472"/>
                <a:gd name="T60" fmla="*/ 800 w 2831"/>
                <a:gd name="T61" fmla="*/ 1548 h 3472"/>
                <a:gd name="T62" fmla="*/ 430 w 2831"/>
                <a:gd name="T63" fmla="*/ 1656 h 3472"/>
                <a:gd name="T64" fmla="*/ 484 w 2831"/>
                <a:gd name="T65" fmla="*/ 1589 h 3472"/>
                <a:gd name="T66" fmla="*/ 1738 w 2831"/>
                <a:gd name="T67" fmla="*/ 1140 h 3472"/>
                <a:gd name="T68" fmla="*/ 1778 w 2831"/>
                <a:gd name="T69" fmla="*/ 1269 h 3472"/>
                <a:gd name="T70" fmla="*/ 896 w 2831"/>
                <a:gd name="T71" fmla="*/ 1255 h 3472"/>
                <a:gd name="T72" fmla="*/ 769 w 2831"/>
                <a:gd name="T73" fmla="*/ 1030 h 3472"/>
                <a:gd name="T74" fmla="*/ 616 w 2831"/>
                <a:gd name="T75" fmla="*/ 1312 h 3472"/>
                <a:gd name="T76" fmla="*/ 423 w 2831"/>
                <a:gd name="T77" fmla="*/ 1202 h 3472"/>
                <a:gd name="T78" fmla="*/ 496 w 2831"/>
                <a:gd name="T79" fmla="*/ 1154 h 3472"/>
                <a:gd name="T80" fmla="*/ 548 w 2831"/>
                <a:gd name="T81" fmla="*/ 372 h 3472"/>
                <a:gd name="T82" fmla="*/ 681 w 2831"/>
                <a:gd name="T83" fmla="*/ 618 h 3472"/>
                <a:gd name="T84" fmla="*/ 1588 w 2831"/>
                <a:gd name="T85" fmla="*/ 597 h 3472"/>
                <a:gd name="T86" fmla="*/ 1683 w 2831"/>
                <a:gd name="T87" fmla="*/ 347 h 3472"/>
                <a:gd name="T88" fmla="*/ 2201 w 2831"/>
                <a:gd name="T89" fmla="*/ 438 h 3472"/>
                <a:gd name="T90" fmla="*/ 2118 w 2831"/>
                <a:gd name="T91" fmla="*/ 2037 h 3472"/>
                <a:gd name="T92" fmla="*/ 1412 w 2831"/>
                <a:gd name="T93" fmla="*/ 3005 h 3472"/>
                <a:gd name="T94" fmla="*/ 47 w 2831"/>
                <a:gd name="T95" fmla="*/ 3054 h 3472"/>
                <a:gd name="T96" fmla="*/ 21 w 2831"/>
                <a:gd name="T97" fmla="*/ 455 h 3472"/>
                <a:gd name="T98" fmla="*/ 1118 w 2831"/>
                <a:gd name="T99" fmla="*/ 99 h 3472"/>
                <a:gd name="T100" fmla="*/ 1053 w 2831"/>
                <a:gd name="T101" fmla="*/ 211 h 3472"/>
                <a:gd name="T102" fmla="*/ 1182 w 2831"/>
                <a:gd name="T103" fmla="*/ 211 h 3472"/>
                <a:gd name="T104" fmla="*/ 1118 w 2831"/>
                <a:gd name="T105" fmla="*/ 99 h 3472"/>
                <a:gd name="T106" fmla="*/ 1268 w 2831"/>
                <a:gd name="T107" fmla="*/ 85 h 3472"/>
                <a:gd name="T108" fmla="*/ 1328 w 2831"/>
                <a:gd name="T109" fmla="*/ 238 h 3472"/>
                <a:gd name="T110" fmla="*/ 1564 w 2831"/>
                <a:gd name="T111" fmla="*/ 312 h 3472"/>
                <a:gd name="T112" fmla="*/ 1547 w 2831"/>
                <a:gd name="T113" fmla="*/ 503 h 3472"/>
                <a:gd name="T114" fmla="*/ 711 w 2831"/>
                <a:gd name="T115" fmla="*/ 521 h 3472"/>
                <a:gd name="T116" fmla="*/ 657 w 2831"/>
                <a:gd name="T117" fmla="*/ 338 h 3472"/>
                <a:gd name="T118" fmla="*/ 889 w 2831"/>
                <a:gd name="T119" fmla="*/ 245 h 3472"/>
                <a:gd name="T120" fmla="*/ 954 w 2831"/>
                <a:gd name="T121" fmla="*/ 112 h 34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831" h="3472">
                  <a:moveTo>
                    <a:pt x="2538" y="2529"/>
                  </a:moveTo>
                  <a:lnTo>
                    <a:pt x="2517" y="2531"/>
                  </a:lnTo>
                  <a:lnTo>
                    <a:pt x="2496" y="2537"/>
                  </a:lnTo>
                  <a:lnTo>
                    <a:pt x="2476" y="2547"/>
                  </a:lnTo>
                  <a:lnTo>
                    <a:pt x="2459" y="2563"/>
                  </a:lnTo>
                  <a:lnTo>
                    <a:pt x="2124" y="2939"/>
                  </a:lnTo>
                  <a:lnTo>
                    <a:pt x="1950" y="2800"/>
                  </a:lnTo>
                  <a:lnTo>
                    <a:pt x="1930" y="2787"/>
                  </a:lnTo>
                  <a:lnTo>
                    <a:pt x="1909" y="2780"/>
                  </a:lnTo>
                  <a:lnTo>
                    <a:pt x="1888" y="2778"/>
                  </a:lnTo>
                  <a:lnTo>
                    <a:pt x="1866" y="2780"/>
                  </a:lnTo>
                  <a:lnTo>
                    <a:pt x="1845" y="2787"/>
                  </a:lnTo>
                  <a:lnTo>
                    <a:pt x="1826" y="2799"/>
                  </a:lnTo>
                  <a:lnTo>
                    <a:pt x="1810" y="2814"/>
                  </a:lnTo>
                  <a:lnTo>
                    <a:pt x="1797" y="2834"/>
                  </a:lnTo>
                  <a:lnTo>
                    <a:pt x="1791" y="2855"/>
                  </a:lnTo>
                  <a:lnTo>
                    <a:pt x="1788" y="2876"/>
                  </a:lnTo>
                  <a:lnTo>
                    <a:pt x="1791" y="2899"/>
                  </a:lnTo>
                  <a:lnTo>
                    <a:pt x="1797" y="2920"/>
                  </a:lnTo>
                  <a:lnTo>
                    <a:pt x="1809" y="2938"/>
                  </a:lnTo>
                  <a:lnTo>
                    <a:pt x="1826" y="2954"/>
                  </a:lnTo>
                  <a:lnTo>
                    <a:pt x="2073" y="3152"/>
                  </a:lnTo>
                  <a:lnTo>
                    <a:pt x="2093" y="3165"/>
                  </a:lnTo>
                  <a:lnTo>
                    <a:pt x="2114" y="3172"/>
                  </a:lnTo>
                  <a:lnTo>
                    <a:pt x="2135" y="3174"/>
                  </a:lnTo>
                  <a:lnTo>
                    <a:pt x="2156" y="3172"/>
                  </a:lnTo>
                  <a:lnTo>
                    <a:pt x="2175" y="3166"/>
                  </a:lnTo>
                  <a:lnTo>
                    <a:pt x="2194" y="3155"/>
                  </a:lnTo>
                  <a:lnTo>
                    <a:pt x="2210" y="3142"/>
                  </a:lnTo>
                  <a:lnTo>
                    <a:pt x="2607" y="2694"/>
                  </a:lnTo>
                  <a:lnTo>
                    <a:pt x="2620" y="2676"/>
                  </a:lnTo>
                  <a:lnTo>
                    <a:pt x="2628" y="2656"/>
                  </a:lnTo>
                  <a:lnTo>
                    <a:pt x="2633" y="2633"/>
                  </a:lnTo>
                  <a:lnTo>
                    <a:pt x="2631" y="2612"/>
                  </a:lnTo>
                  <a:lnTo>
                    <a:pt x="2625" y="2591"/>
                  </a:lnTo>
                  <a:lnTo>
                    <a:pt x="2615" y="2571"/>
                  </a:lnTo>
                  <a:lnTo>
                    <a:pt x="2599" y="2555"/>
                  </a:lnTo>
                  <a:lnTo>
                    <a:pt x="2580" y="2542"/>
                  </a:lnTo>
                  <a:lnTo>
                    <a:pt x="2560" y="2534"/>
                  </a:lnTo>
                  <a:lnTo>
                    <a:pt x="2538" y="2529"/>
                  </a:lnTo>
                  <a:close/>
                  <a:moveTo>
                    <a:pt x="944" y="2430"/>
                  </a:moveTo>
                  <a:lnTo>
                    <a:pt x="1391" y="2430"/>
                  </a:lnTo>
                  <a:lnTo>
                    <a:pt x="1406" y="2433"/>
                  </a:lnTo>
                  <a:lnTo>
                    <a:pt x="1420" y="2440"/>
                  </a:lnTo>
                  <a:lnTo>
                    <a:pt x="1431" y="2450"/>
                  </a:lnTo>
                  <a:lnTo>
                    <a:pt x="1438" y="2464"/>
                  </a:lnTo>
                  <a:lnTo>
                    <a:pt x="1440" y="2480"/>
                  </a:lnTo>
                  <a:lnTo>
                    <a:pt x="1440" y="2529"/>
                  </a:lnTo>
                  <a:lnTo>
                    <a:pt x="1438" y="2545"/>
                  </a:lnTo>
                  <a:lnTo>
                    <a:pt x="1431" y="2559"/>
                  </a:lnTo>
                  <a:lnTo>
                    <a:pt x="1420" y="2569"/>
                  </a:lnTo>
                  <a:lnTo>
                    <a:pt x="1406" y="2577"/>
                  </a:lnTo>
                  <a:lnTo>
                    <a:pt x="1391" y="2579"/>
                  </a:lnTo>
                  <a:lnTo>
                    <a:pt x="944" y="2579"/>
                  </a:lnTo>
                  <a:lnTo>
                    <a:pt x="928" y="2577"/>
                  </a:lnTo>
                  <a:lnTo>
                    <a:pt x="914" y="2569"/>
                  </a:lnTo>
                  <a:lnTo>
                    <a:pt x="904" y="2559"/>
                  </a:lnTo>
                  <a:lnTo>
                    <a:pt x="896" y="2545"/>
                  </a:lnTo>
                  <a:lnTo>
                    <a:pt x="894" y="2529"/>
                  </a:lnTo>
                  <a:lnTo>
                    <a:pt x="894" y="2480"/>
                  </a:lnTo>
                  <a:lnTo>
                    <a:pt x="896" y="2464"/>
                  </a:lnTo>
                  <a:lnTo>
                    <a:pt x="904" y="2450"/>
                  </a:lnTo>
                  <a:lnTo>
                    <a:pt x="914" y="2440"/>
                  </a:lnTo>
                  <a:lnTo>
                    <a:pt x="928" y="2433"/>
                  </a:lnTo>
                  <a:lnTo>
                    <a:pt x="944" y="2430"/>
                  </a:lnTo>
                  <a:close/>
                  <a:moveTo>
                    <a:pt x="769" y="2319"/>
                  </a:moveTo>
                  <a:lnTo>
                    <a:pt x="783" y="2322"/>
                  </a:lnTo>
                  <a:lnTo>
                    <a:pt x="795" y="2330"/>
                  </a:lnTo>
                  <a:lnTo>
                    <a:pt x="805" y="2341"/>
                  </a:lnTo>
                  <a:lnTo>
                    <a:pt x="810" y="2355"/>
                  </a:lnTo>
                  <a:lnTo>
                    <a:pt x="810" y="2368"/>
                  </a:lnTo>
                  <a:lnTo>
                    <a:pt x="807" y="2382"/>
                  </a:lnTo>
                  <a:lnTo>
                    <a:pt x="800" y="2395"/>
                  </a:lnTo>
                  <a:lnTo>
                    <a:pt x="616" y="2600"/>
                  </a:lnTo>
                  <a:lnTo>
                    <a:pt x="606" y="2608"/>
                  </a:lnTo>
                  <a:lnTo>
                    <a:pt x="594" y="2613"/>
                  </a:lnTo>
                  <a:lnTo>
                    <a:pt x="581" y="2616"/>
                  </a:lnTo>
                  <a:lnTo>
                    <a:pt x="567" y="2612"/>
                  </a:lnTo>
                  <a:lnTo>
                    <a:pt x="553" y="2605"/>
                  </a:lnTo>
                  <a:lnTo>
                    <a:pt x="439" y="2514"/>
                  </a:lnTo>
                  <a:lnTo>
                    <a:pt x="430" y="2503"/>
                  </a:lnTo>
                  <a:lnTo>
                    <a:pt x="423" y="2490"/>
                  </a:lnTo>
                  <a:lnTo>
                    <a:pt x="422" y="2477"/>
                  </a:lnTo>
                  <a:lnTo>
                    <a:pt x="425" y="2463"/>
                  </a:lnTo>
                  <a:lnTo>
                    <a:pt x="432" y="2449"/>
                  </a:lnTo>
                  <a:lnTo>
                    <a:pt x="442" y="2440"/>
                  </a:lnTo>
                  <a:lnTo>
                    <a:pt x="456" y="2435"/>
                  </a:lnTo>
                  <a:lnTo>
                    <a:pt x="470" y="2433"/>
                  </a:lnTo>
                  <a:lnTo>
                    <a:pt x="484" y="2436"/>
                  </a:lnTo>
                  <a:lnTo>
                    <a:pt x="496" y="2443"/>
                  </a:lnTo>
                  <a:lnTo>
                    <a:pt x="576" y="2507"/>
                  </a:lnTo>
                  <a:lnTo>
                    <a:pt x="731" y="2334"/>
                  </a:lnTo>
                  <a:lnTo>
                    <a:pt x="742" y="2324"/>
                  </a:lnTo>
                  <a:lnTo>
                    <a:pt x="755" y="2320"/>
                  </a:lnTo>
                  <a:lnTo>
                    <a:pt x="769" y="2319"/>
                  </a:lnTo>
                  <a:close/>
                  <a:moveTo>
                    <a:pt x="2186" y="2182"/>
                  </a:moveTo>
                  <a:lnTo>
                    <a:pt x="2251" y="2185"/>
                  </a:lnTo>
                  <a:lnTo>
                    <a:pt x="2316" y="2196"/>
                  </a:lnTo>
                  <a:lnTo>
                    <a:pt x="2378" y="2212"/>
                  </a:lnTo>
                  <a:lnTo>
                    <a:pt x="2437" y="2233"/>
                  </a:lnTo>
                  <a:lnTo>
                    <a:pt x="2494" y="2260"/>
                  </a:lnTo>
                  <a:lnTo>
                    <a:pt x="2546" y="2293"/>
                  </a:lnTo>
                  <a:lnTo>
                    <a:pt x="2596" y="2329"/>
                  </a:lnTo>
                  <a:lnTo>
                    <a:pt x="2642" y="2371"/>
                  </a:lnTo>
                  <a:lnTo>
                    <a:pt x="2683" y="2417"/>
                  </a:lnTo>
                  <a:lnTo>
                    <a:pt x="2721" y="2466"/>
                  </a:lnTo>
                  <a:lnTo>
                    <a:pt x="2753" y="2520"/>
                  </a:lnTo>
                  <a:lnTo>
                    <a:pt x="2780" y="2577"/>
                  </a:lnTo>
                  <a:lnTo>
                    <a:pt x="2802" y="2636"/>
                  </a:lnTo>
                  <a:lnTo>
                    <a:pt x="2818" y="2698"/>
                  </a:lnTo>
                  <a:lnTo>
                    <a:pt x="2828" y="2761"/>
                  </a:lnTo>
                  <a:lnTo>
                    <a:pt x="2831" y="2827"/>
                  </a:lnTo>
                  <a:lnTo>
                    <a:pt x="2828" y="2893"/>
                  </a:lnTo>
                  <a:lnTo>
                    <a:pt x="2818" y="2958"/>
                  </a:lnTo>
                  <a:lnTo>
                    <a:pt x="2802" y="3019"/>
                  </a:lnTo>
                  <a:lnTo>
                    <a:pt x="2780" y="3079"/>
                  </a:lnTo>
                  <a:lnTo>
                    <a:pt x="2753" y="3134"/>
                  </a:lnTo>
                  <a:lnTo>
                    <a:pt x="2721" y="3188"/>
                  </a:lnTo>
                  <a:lnTo>
                    <a:pt x="2683" y="3237"/>
                  </a:lnTo>
                  <a:lnTo>
                    <a:pt x="2642" y="3283"/>
                  </a:lnTo>
                  <a:lnTo>
                    <a:pt x="2596" y="3325"/>
                  </a:lnTo>
                  <a:lnTo>
                    <a:pt x="2546" y="3362"/>
                  </a:lnTo>
                  <a:lnTo>
                    <a:pt x="2494" y="3394"/>
                  </a:lnTo>
                  <a:lnTo>
                    <a:pt x="2437" y="3421"/>
                  </a:lnTo>
                  <a:lnTo>
                    <a:pt x="2378" y="3443"/>
                  </a:lnTo>
                  <a:lnTo>
                    <a:pt x="2316" y="3459"/>
                  </a:lnTo>
                  <a:lnTo>
                    <a:pt x="2251" y="3469"/>
                  </a:lnTo>
                  <a:lnTo>
                    <a:pt x="2186" y="3472"/>
                  </a:lnTo>
                  <a:lnTo>
                    <a:pt x="2120" y="3469"/>
                  </a:lnTo>
                  <a:lnTo>
                    <a:pt x="2055" y="3459"/>
                  </a:lnTo>
                  <a:lnTo>
                    <a:pt x="1993" y="3443"/>
                  </a:lnTo>
                  <a:lnTo>
                    <a:pt x="1934" y="3421"/>
                  </a:lnTo>
                  <a:lnTo>
                    <a:pt x="1877" y="3394"/>
                  </a:lnTo>
                  <a:lnTo>
                    <a:pt x="1825" y="3362"/>
                  </a:lnTo>
                  <a:lnTo>
                    <a:pt x="1775" y="3325"/>
                  </a:lnTo>
                  <a:lnTo>
                    <a:pt x="1729" y="3283"/>
                  </a:lnTo>
                  <a:lnTo>
                    <a:pt x="1688" y="3237"/>
                  </a:lnTo>
                  <a:lnTo>
                    <a:pt x="1650" y="3188"/>
                  </a:lnTo>
                  <a:lnTo>
                    <a:pt x="1618" y="3134"/>
                  </a:lnTo>
                  <a:lnTo>
                    <a:pt x="1591" y="3079"/>
                  </a:lnTo>
                  <a:lnTo>
                    <a:pt x="1569" y="3019"/>
                  </a:lnTo>
                  <a:lnTo>
                    <a:pt x="1553" y="2958"/>
                  </a:lnTo>
                  <a:lnTo>
                    <a:pt x="1543" y="2893"/>
                  </a:lnTo>
                  <a:lnTo>
                    <a:pt x="1540" y="2827"/>
                  </a:lnTo>
                  <a:lnTo>
                    <a:pt x="1543" y="2761"/>
                  </a:lnTo>
                  <a:lnTo>
                    <a:pt x="1553" y="2698"/>
                  </a:lnTo>
                  <a:lnTo>
                    <a:pt x="1569" y="2636"/>
                  </a:lnTo>
                  <a:lnTo>
                    <a:pt x="1591" y="2577"/>
                  </a:lnTo>
                  <a:lnTo>
                    <a:pt x="1618" y="2520"/>
                  </a:lnTo>
                  <a:lnTo>
                    <a:pt x="1650" y="2466"/>
                  </a:lnTo>
                  <a:lnTo>
                    <a:pt x="1688" y="2417"/>
                  </a:lnTo>
                  <a:lnTo>
                    <a:pt x="1729" y="2371"/>
                  </a:lnTo>
                  <a:lnTo>
                    <a:pt x="1775" y="2329"/>
                  </a:lnTo>
                  <a:lnTo>
                    <a:pt x="1825" y="2293"/>
                  </a:lnTo>
                  <a:lnTo>
                    <a:pt x="1877" y="2260"/>
                  </a:lnTo>
                  <a:lnTo>
                    <a:pt x="1934" y="2233"/>
                  </a:lnTo>
                  <a:lnTo>
                    <a:pt x="1993" y="2212"/>
                  </a:lnTo>
                  <a:lnTo>
                    <a:pt x="2055" y="2196"/>
                  </a:lnTo>
                  <a:lnTo>
                    <a:pt x="2120" y="2185"/>
                  </a:lnTo>
                  <a:lnTo>
                    <a:pt x="2186" y="2182"/>
                  </a:lnTo>
                  <a:close/>
                  <a:moveTo>
                    <a:pt x="944" y="1984"/>
                  </a:moveTo>
                  <a:lnTo>
                    <a:pt x="1491" y="1984"/>
                  </a:lnTo>
                  <a:lnTo>
                    <a:pt x="1505" y="1986"/>
                  </a:lnTo>
                  <a:lnTo>
                    <a:pt x="1519" y="1994"/>
                  </a:lnTo>
                  <a:lnTo>
                    <a:pt x="1531" y="2004"/>
                  </a:lnTo>
                  <a:lnTo>
                    <a:pt x="1537" y="2018"/>
                  </a:lnTo>
                  <a:lnTo>
                    <a:pt x="1540" y="2034"/>
                  </a:lnTo>
                  <a:lnTo>
                    <a:pt x="1540" y="2083"/>
                  </a:lnTo>
                  <a:lnTo>
                    <a:pt x="1537" y="2099"/>
                  </a:lnTo>
                  <a:lnTo>
                    <a:pt x="1531" y="2113"/>
                  </a:lnTo>
                  <a:lnTo>
                    <a:pt x="1519" y="2123"/>
                  </a:lnTo>
                  <a:lnTo>
                    <a:pt x="1505" y="2131"/>
                  </a:lnTo>
                  <a:lnTo>
                    <a:pt x="1491" y="2133"/>
                  </a:lnTo>
                  <a:lnTo>
                    <a:pt x="944" y="2133"/>
                  </a:lnTo>
                  <a:lnTo>
                    <a:pt x="928" y="2131"/>
                  </a:lnTo>
                  <a:lnTo>
                    <a:pt x="914" y="2123"/>
                  </a:lnTo>
                  <a:lnTo>
                    <a:pt x="904" y="2113"/>
                  </a:lnTo>
                  <a:lnTo>
                    <a:pt x="896" y="2099"/>
                  </a:lnTo>
                  <a:lnTo>
                    <a:pt x="894" y="2083"/>
                  </a:lnTo>
                  <a:lnTo>
                    <a:pt x="894" y="2034"/>
                  </a:lnTo>
                  <a:lnTo>
                    <a:pt x="896" y="2018"/>
                  </a:lnTo>
                  <a:lnTo>
                    <a:pt x="904" y="2004"/>
                  </a:lnTo>
                  <a:lnTo>
                    <a:pt x="914" y="1994"/>
                  </a:lnTo>
                  <a:lnTo>
                    <a:pt x="928" y="1986"/>
                  </a:lnTo>
                  <a:lnTo>
                    <a:pt x="944" y="1984"/>
                  </a:lnTo>
                  <a:close/>
                  <a:moveTo>
                    <a:pt x="769" y="1894"/>
                  </a:moveTo>
                  <a:lnTo>
                    <a:pt x="783" y="1897"/>
                  </a:lnTo>
                  <a:lnTo>
                    <a:pt x="795" y="1905"/>
                  </a:lnTo>
                  <a:lnTo>
                    <a:pt x="805" y="1916"/>
                  </a:lnTo>
                  <a:lnTo>
                    <a:pt x="810" y="1930"/>
                  </a:lnTo>
                  <a:lnTo>
                    <a:pt x="810" y="1943"/>
                  </a:lnTo>
                  <a:lnTo>
                    <a:pt x="807" y="1957"/>
                  </a:lnTo>
                  <a:lnTo>
                    <a:pt x="800" y="1970"/>
                  </a:lnTo>
                  <a:lnTo>
                    <a:pt x="616" y="2175"/>
                  </a:lnTo>
                  <a:lnTo>
                    <a:pt x="606" y="2183"/>
                  </a:lnTo>
                  <a:lnTo>
                    <a:pt x="594" y="2188"/>
                  </a:lnTo>
                  <a:lnTo>
                    <a:pt x="581" y="2191"/>
                  </a:lnTo>
                  <a:lnTo>
                    <a:pt x="567" y="2187"/>
                  </a:lnTo>
                  <a:lnTo>
                    <a:pt x="553" y="2180"/>
                  </a:lnTo>
                  <a:lnTo>
                    <a:pt x="439" y="2088"/>
                  </a:lnTo>
                  <a:lnTo>
                    <a:pt x="430" y="2078"/>
                  </a:lnTo>
                  <a:lnTo>
                    <a:pt x="423" y="2065"/>
                  </a:lnTo>
                  <a:lnTo>
                    <a:pt x="422" y="2052"/>
                  </a:lnTo>
                  <a:lnTo>
                    <a:pt x="425" y="2038"/>
                  </a:lnTo>
                  <a:lnTo>
                    <a:pt x="432" y="2024"/>
                  </a:lnTo>
                  <a:lnTo>
                    <a:pt x="442" y="2015"/>
                  </a:lnTo>
                  <a:lnTo>
                    <a:pt x="456" y="2010"/>
                  </a:lnTo>
                  <a:lnTo>
                    <a:pt x="470" y="2007"/>
                  </a:lnTo>
                  <a:lnTo>
                    <a:pt x="484" y="2011"/>
                  </a:lnTo>
                  <a:lnTo>
                    <a:pt x="496" y="2018"/>
                  </a:lnTo>
                  <a:lnTo>
                    <a:pt x="576" y="2082"/>
                  </a:lnTo>
                  <a:lnTo>
                    <a:pt x="731" y="1909"/>
                  </a:lnTo>
                  <a:lnTo>
                    <a:pt x="742" y="1899"/>
                  </a:lnTo>
                  <a:lnTo>
                    <a:pt x="755" y="1895"/>
                  </a:lnTo>
                  <a:lnTo>
                    <a:pt x="769" y="1894"/>
                  </a:lnTo>
                  <a:close/>
                  <a:moveTo>
                    <a:pt x="944" y="1588"/>
                  </a:moveTo>
                  <a:lnTo>
                    <a:pt x="1738" y="1588"/>
                  </a:lnTo>
                  <a:lnTo>
                    <a:pt x="1754" y="1590"/>
                  </a:lnTo>
                  <a:lnTo>
                    <a:pt x="1768" y="1597"/>
                  </a:lnTo>
                  <a:lnTo>
                    <a:pt x="1778" y="1608"/>
                  </a:lnTo>
                  <a:lnTo>
                    <a:pt x="1786" y="1621"/>
                  </a:lnTo>
                  <a:lnTo>
                    <a:pt x="1788" y="1637"/>
                  </a:lnTo>
                  <a:lnTo>
                    <a:pt x="1788" y="1687"/>
                  </a:lnTo>
                  <a:lnTo>
                    <a:pt x="1786" y="1702"/>
                  </a:lnTo>
                  <a:lnTo>
                    <a:pt x="1778" y="1716"/>
                  </a:lnTo>
                  <a:lnTo>
                    <a:pt x="1768" y="1727"/>
                  </a:lnTo>
                  <a:lnTo>
                    <a:pt x="1754" y="1734"/>
                  </a:lnTo>
                  <a:lnTo>
                    <a:pt x="1738" y="1736"/>
                  </a:lnTo>
                  <a:lnTo>
                    <a:pt x="944" y="1736"/>
                  </a:lnTo>
                  <a:lnTo>
                    <a:pt x="928" y="1734"/>
                  </a:lnTo>
                  <a:lnTo>
                    <a:pt x="914" y="1727"/>
                  </a:lnTo>
                  <a:lnTo>
                    <a:pt x="904" y="1716"/>
                  </a:lnTo>
                  <a:lnTo>
                    <a:pt x="896" y="1702"/>
                  </a:lnTo>
                  <a:lnTo>
                    <a:pt x="894" y="1687"/>
                  </a:lnTo>
                  <a:lnTo>
                    <a:pt x="894" y="1637"/>
                  </a:lnTo>
                  <a:lnTo>
                    <a:pt x="896" y="1621"/>
                  </a:lnTo>
                  <a:lnTo>
                    <a:pt x="904" y="1608"/>
                  </a:lnTo>
                  <a:lnTo>
                    <a:pt x="914" y="1597"/>
                  </a:lnTo>
                  <a:lnTo>
                    <a:pt x="928" y="1590"/>
                  </a:lnTo>
                  <a:lnTo>
                    <a:pt x="944" y="1588"/>
                  </a:lnTo>
                  <a:close/>
                  <a:moveTo>
                    <a:pt x="769" y="1472"/>
                  </a:moveTo>
                  <a:lnTo>
                    <a:pt x="783" y="1475"/>
                  </a:lnTo>
                  <a:lnTo>
                    <a:pt x="795" y="1483"/>
                  </a:lnTo>
                  <a:lnTo>
                    <a:pt x="805" y="1494"/>
                  </a:lnTo>
                  <a:lnTo>
                    <a:pt x="810" y="1508"/>
                  </a:lnTo>
                  <a:lnTo>
                    <a:pt x="810" y="1521"/>
                  </a:lnTo>
                  <a:lnTo>
                    <a:pt x="807" y="1535"/>
                  </a:lnTo>
                  <a:lnTo>
                    <a:pt x="800" y="1548"/>
                  </a:lnTo>
                  <a:lnTo>
                    <a:pt x="616" y="1753"/>
                  </a:lnTo>
                  <a:lnTo>
                    <a:pt x="606" y="1761"/>
                  </a:lnTo>
                  <a:lnTo>
                    <a:pt x="594" y="1767"/>
                  </a:lnTo>
                  <a:lnTo>
                    <a:pt x="581" y="1769"/>
                  </a:lnTo>
                  <a:lnTo>
                    <a:pt x="567" y="1765"/>
                  </a:lnTo>
                  <a:lnTo>
                    <a:pt x="553" y="1758"/>
                  </a:lnTo>
                  <a:lnTo>
                    <a:pt x="439" y="1667"/>
                  </a:lnTo>
                  <a:lnTo>
                    <a:pt x="430" y="1656"/>
                  </a:lnTo>
                  <a:lnTo>
                    <a:pt x="423" y="1643"/>
                  </a:lnTo>
                  <a:lnTo>
                    <a:pt x="422" y="1630"/>
                  </a:lnTo>
                  <a:lnTo>
                    <a:pt x="425" y="1615"/>
                  </a:lnTo>
                  <a:lnTo>
                    <a:pt x="432" y="1602"/>
                  </a:lnTo>
                  <a:lnTo>
                    <a:pt x="442" y="1593"/>
                  </a:lnTo>
                  <a:lnTo>
                    <a:pt x="456" y="1588"/>
                  </a:lnTo>
                  <a:lnTo>
                    <a:pt x="470" y="1586"/>
                  </a:lnTo>
                  <a:lnTo>
                    <a:pt x="484" y="1589"/>
                  </a:lnTo>
                  <a:lnTo>
                    <a:pt x="496" y="1596"/>
                  </a:lnTo>
                  <a:lnTo>
                    <a:pt x="576" y="1660"/>
                  </a:lnTo>
                  <a:lnTo>
                    <a:pt x="731" y="1487"/>
                  </a:lnTo>
                  <a:lnTo>
                    <a:pt x="742" y="1477"/>
                  </a:lnTo>
                  <a:lnTo>
                    <a:pt x="755" y="1473"/>
                  </a:lnTo>
                  <a:lnTo>
                    <a:pt x="769" y="1472"/>
                  </a:lnTo>
                  <a:close/>
                  <a:moveTo>
                    <a:pt x="944" y="1140"/>
                  </a:moveTo>
                  <a:lnTo>
                    <a:pt x="1738" y="1140"/>
                  </a:lnTo>
                  <a:lnTo>
                    <a:pt x="1754" y="1144"/>
                  </a:lnTo>
                  <a:lnTo>
                    <a:pt x="1768" y="1150"/>
                  </a:lnTo>
                  <a:lnTo>
                    <a:pt x="1778" y="1162"/>
                  </a:lnTo>
                  <a:lnTo>
                    <a:pt x="1786" y="1175"/>
                  </a:lnTo>
                  <a:lnTo>
                    <a:pt x="1788" y="1190"/>
                  </a:lnTo>
                  <a:lnTo>
                    <a:pt x="1788" y="1240"/>
                  </a:lnTo>
                  <a:lnTo>
                    <a:pt x="1786" y="1255"/>
                  </a:lnTo>
                  <a:lnTo>
                    <a:pt x="1778" y="1269"/>
                  </a:lnTo>
                  <a:lnTo>
                    <a:pt x="1768" y="1280"/>
                  </a:lnTo>
                  <a:lnTo>
                    <a:pt x="1754" y="1287"/>
                  </a:lnTo>
                  <a:lnTo>
                    <a:pt x="1738" y="1290"/>
                  </a:lnTo>
                  <a:lnTo>
                    <a:pt x="944" y="1290"/>
                  </a:lnTo>
                  <a:lnTo>
                    <a:pt x="928" y="1287"/>
                  </a:lnTo>
                  <a:lnTo>
                    <a:pt x="914" y="1280"/>
                  </a:lnTo>
                  <a:lnTo>
                    <a:pt x="904" y="1269"/>
                  </a:lnTo>
                  <a:lnTo>
                    <a:pt x="896" y="1255"/>
                  </a:lnTo>
                  <a:lnTo>
                    <a:pt x="894" y="1240"/>
                  </a:lnTo>
                  <a:lnTo>
                    <a:pt x="894" y="1190"/>
                  </a:lnTo>
                  <a:lnTo>
                    <a:pt x="896" y="1175"/>
                  </a:lnTo>
                  <a:lnTo>
                    <a:pt x="904" y="1162"/>
                  </a:lnTo>
                  <a:lnTo>
                    <a:pt x="914" y="1150"/>
                  </a:lnTo>
                  <a:lnTo>
                    <a:pt x="928" y="1144"/>
                  </a:lnTo>
                  <a:lnTo>
                    <a:pt x="944" y="1140"/>
                  </a:lnTo>
                  <a:close/>
                  <a:moveTo>
                    <a:pt x="769" y="1030"/>
                  </a:moveTo>
                  <a:lnTo>
                    <a:pt x="783" y="1034"/>
                  </a:lnTo>
                  <a:lnTo>
                    <a:pt x="795" y="1042"/>
                  </a:lnTo>
                  <a:lnTo>
                    <a:pt x="805" y="1053"/>
                  </a:lnTo>
                  <a:lnTo>
                    <a:pt x="810" y="1066"/>
                  </a:lnTo>
                  <a:lnTo>
                    <a:pt x="810" y="1081"/>
                  </a:lnTo>
                  <a:lnTo>
                    <a:pt x="807" y="1094"/>
                  </a:lnTo>
                  <a:lnTo>
                    <a:pt x="800" y="1106"/>
                  </a:lnTo>
                  <a:lnTo>
                    <a:pt x="616" y="1312"/>
                  </a:lnTo>
                  <a:lnTo>
                    <a:pt x="606" y="1320"/>
                  </a:lnTo>
                  <a:lnTo>
                    <a:pt x="594" y="1326"/>
                  </a:lnTo>
                  <a:lnTo>
                    <a:pt x="581" y="1327"/>
                  </a:lnTo>
                  <a:lnTo>
                    <a:pt x="567" y="1325"/>
                  </a:lnTo>
                  <a:lnTo>
                    <a:pt x="553" y="1317"/>
                  </a:lnTo>
                  <a:lnTo>
                    <a:pt x="439" y="1226"/>
                  </a:lnTo>
                  <a:lnTo>
                    <a:pt x="430" y="1215"/>
                  </a:lnTo>
                  <a:lnTo>
                    <a:pt x="423" y="1202"/>
                  </a:lnTo>
                  <a:lnTo>
                    <a:pt x="422" y="1188"/>
                  </a:lnTo>
                  <a:lnTo>
                    <a:pt x="425" y="1174"/>
                  </a:lnTo>
                  <a:lnTo>
                    <a:pt x="432" y="1162"/>
                  </a:lnTo>
                  <a:lnTo>
                    <a:pt x="442" y="1152"/>
                  </a:lnTo>
                  <a:lnTo>
                    <a:pt x="456" y="1146"/>
                  </a:lnTo>
                  <a:lnTo>
                    <a:pt x="470" y="1145"/>
                  </a:lnTo>
                  <a:lnTo>
                    <a:pt x="484" y="1147"/>
                  </a:lnTo>
                  <a:lnTo>
                    <a:pt x="496" y="1154"/>
                  </a:lnTo>
                  <a:lnTo>
                    <a:pt x="576" y="1218"/>
                  </a:lnTo>
                  <a:lnTo>
                    <a:pt x="731" y="1046"/>
                  </a:lnTo>
                  <a:lnTo>
                    <a:pt x="742" y="1036"/>
                  </a:lnTo>
                  <a:lnTo>
                    <a:pt x="755" y="1031"/>
                  </a:lnTo>
                  <a:lnTo>
                    <a:pt x="769" y="1030"/>
                  </a:lnTo>
                  <a:close/>
                  <a:moveTo>
                    <a:pt x="150" y="347"/>
                  </a:moveTo>
                  <a:lnTo>
                    <a:pt x="552" y="347"/>
                  </a:lnTo>
                  <a:lnTo>
                    <a:pt x="548" y="372"/>
                  </a:lnTo>
                  <a:lnTo>
                    <a:pt x="547" y="399"/>
                  </a:lnTo>
                  <a:lnTo>
                    <a:pt x="550" y="439"/>
                  </a:lnTo>
                  <a:lnTo>
                    <a:pt x="559" y="477"/>
                  </a:lnTo>
                  <a:lnTo>
                    <a:pt x="574" y="511"/>
                  </a:lnTo>
                  <a:lnTo>
                    <a:pt x="594" y="544"/>
                  </a:lnTo>
                  <a:lnTo>
                    <a:pt x="618" y="572"/>
                  </a:lnTo>
                  <a:lnTo>
                    <a:pt x="648" y="598"/>
                  </a:lnTo>
                  <a:lnTo>
                    <a:pt x="681" y="618"/>
                  </a:lnTo>
                  <a:lnTo>
                    <a:pt x="715" y="632"/>
                  </a:lnTo>
                  <a:lnTo>
                    <a:pt x="753" y="642"/>
                  </a:lnTo>
                  <a:lnTo>
                    <a:pt x="793" y="645"/>
                  </a:lnTo>
                  <a:lnTo>
                    <a:pt x="1442" y="645"/>
                  </a:lnTo>
                  <a:lnTo>
                    <a:pt x="1482" y="642"/>
                  </a:lnTo>
                  <a:lnTo>
                    <a:pt x="1520" y="632"/>
                  </a:lnTo>
                  <a:lnTo>
                    <a:pt x="1555" y="618"/>
                  </a:lnTo>
                  <a:lnTo>
                    <a:pt x="1588" y="597"/>
                  </a:lnTo>
                  <a:lnTo>
                    <a:pt x="1616" y="572"/>
                  </a:lnTo>
                  <a:lnTo>
                    <a:pt x="1641" y="543"/>
                  </a:lnTo>
                  <a:lnTo>
                    <a:pt x="1661" y="510"/>
                  </a:lnTo>
                  <a:lnTo>
                    <a:pt x="1676" y="475"/>
                  </a:lnTo>
                  <a:lnTo>
                    <a:pt x="1686" y="436"/>
                  </a:lnTo>
                  <a:lnTo>
                    <a:pt x="1689" y="396"/>
                  </a:lnTo>
                  <a:lnTo>
                    <a:pt x="1688" y="371"/>
                  </a:lnTo>
                  <a:lnTo>
                    <a:pt x="1683" y="347"/>
                  </a:lnTo>
                  <a:lnTo>
                    <a:pt x="1987" y="347"/>
                  </a:lnTo>
                  <a:lnTo>
                    <a:pt x="2029" y="349"/>
                  </a:lnTo>
                  <a:lnTo>
                    <a:pt x="2067" y="356"/>
                  </a:lnTo>
                  <a:lnTo>
                    <a:pt x="2101" y="366"/>
                  </a:lnTo>
                  <a:lnTo>
                    <a:pt x="2132" y="379"/>
                  </a:lnTo>
                  <a:lnTo>
                    <a:pt x="2159" y="396"/>
                  </a:lnTo>
                  <a:lnTo>
                    <a:pt x="2182" y="416"/>
                  </a:lnTo>
                  <a:lnTo>
                    <a:pt x="2201" y="438"/>
                  </a:lnTo>
                  <a:lnTo>
                    <a:pt x="2215" y="462"/>
                  </a:lnTo>
                  <a:lnTo>
                    <a:pt x="2226" y="488"/>
                  </a:lnTo>
                  <a:lnTo>
                    <a:pt x="2233" y="517"/>
                  </a:lnTo>
                  <a:lnTo>
                    <a:pt x="2235" y="546"/>
                  </a:lnTo>
                  <a:lnTo>
                    <a:pt x="2235" y="2036"/>
                  </a:lnTo>
                  <a:lnTo>
                    <a:pt x="2210" y="2035"/>
                  </a:lnTo>
                  <a:lnTo>
                    <a:pt x="2186" y="2034"/>
                  </a:lnTo>
                  <a:lnTo>
                    <a:pt x="2118" y="2037"/>
                  </a:lnTo>
                  <a:lnTo>
                    <a:pt x="2051" y="2045"/>
                  </a:lnTo>
                  <a:lnTo>
                    <a:pt x="1987" y="2060"/>
                  </a:lnTo>
                  <a:lnTo>
                    <a:pt x="1987" y="893"/>
                  </a:lnTo>
                  <a:lnTo>
                    <a:pt x="249" y="893"/>
                  </a:lnTo>
                  <a:lnTo>
                    <a:pt x="249" y="2876"/>
                  </a:lnTo>
                  <a:lnTo>
                    <a:pt x="1394" y="2876"/>
                  </a:lnTo>
                  <a:lnTo>
                    <a:pt x="1400" y="2942"/>
                  </a:lnTo>
                  <a:lnTo>
                    <a:pt x="1412" y="3005"/>
                  </a:lnTo>
                  <a:lnTo>
                    <a:pt x="1429" y="3066"/>
                  </a:lnTo>
                  <a:lnTo>
                    <a:pt x="1450" y="3125"/>
                  </a:lnTo>
                  <a:lnTo>
                    <a:pt x="199" y="3125"/>
                  </a:lnTo>
                  <a:lnTo>
                    <a:pt x="163" y="3122"/>
                  </a:lnTo>
                  <a:lnTo>
                    <a:pt x="130" y="3112"/>
                  </a:lnTo>
                  <a:lnTo>
                    <a:pt x="99" y="3097"/>
                  </a:lnTo>
                  <a:lnTo>
                    <a:pt x="71" y="3079"/>
                  </a:lnTo>
                  <a:lnTo>
                    <a:pt x="47" y="3054"/>
                  </a:lnTo>
                  <a:lnTo>
                    <a:pt x="27" y="3027"/>
                  </a:lnTo>
                  <a:lnTo>
                    <a:pt x="13" y="2995"/>
                  </a:lnTo>
                  <a:lnTo>
                    <a:pt x="3" y="2962"/>
                  </a:lnTo>
                  <a:lnTo>
                    <a:pt x="0" y="2926"/>
                  </a:lnTo>
                  <a:lnTo>
                    <a:pt x="0" y="546"/>
                  </a:lnTo>
                  <a:lnTo>
                    <a:pt x="3" y="513"/>
                  </a:lnTo>
                  <a:lnTo>
                    <a:pt x="9" y="483"/>
                  </a:lnTo>
                  <a:lnTo>
                    <a:pt x="21" y="455"/>
                  </a:lnTo>
                  <a:lnTo>
                    <a:pt x="36" y="428"/>
                  </a:lnTo>
                  <a:lnTo>
                    <a:pt x="53" y="405"/>
                  </a:lnTo>
                  <a:lnTo>
                    <a:pt x="71" y="385"/>
                  </a:lnTo>
                  <a:lnTo>
                    <a:pt x="91" y="369"/>
                  </a:lnTo>
                  <a:lnTo>
                    <a:pt x="111" y="358"/>
                  </a:lnTo>
                  <a:lnTo>
                    <a:pt x="131" y="349"/>
                  </a:lnTo>
                  <a:lnTo>
                    <a:pt x="150" y="347"/>
                  </a:lnTo>
                  <a:close/>
                  <a:moveTo>
                    <a:pt x="1118" y="99"/>
                  </a:moveTo>
                  <a:lnTo>
                    <a:pt x="1098" y="102"/>
                  </a:lnTo>
                  <a:lnTo>
                    <a:pt x="1080" y="109"/>
                  </a:lnTo>
                  <a:lnTo>
                    <a:pt x="1065" y="121"/>
                  </a:lnTo>
                  <a:lnTo>
                    <a:pt x="1053" y="136"/>
                  </a:lnTo>
                  <a:lnTo>
                    <a:pt x="1046" y="154"/>
                  </a:lnTo>
                  <a:lnTo>
                    <a:pt x="1043" y="174"/>
                  </a:lnTo>
                  <a:lnTo>
                    <a:pt x="1046" y="194"/>
                  </a:lnTo>
                  <a:lnTo>
                    <a:pt x="1053" y="211"/>
                  </a:lnTo>
                  <a:lnTo>
                    <a:pt x="1065" y="226"/>
                  </a:lnTo>
                  <a:lnTo>
                    <a:pt x="1080" y="238"/>
                  </a:lnTo>
                  <a:lnTo>
                    <a:pt x="1098" y="245"/>
                  </a:lnTo>
                  <a:lnTo>
                    <a:pt x="1118" y="248"/>
                  </a:lnTo>
                  <a:lnTo>
                    <a:pt x="1138" y="245"/>
                  </a:lnTo>
                  <a:lnTo>
                    <a:pt x="1156" y="238"/>
                  </a:lnTo>
                  <a:lnTo>
                    <a:pt x="1170" y="226"/>
                  </a:lnTo>
                  <a:lnTo>
                    <a:pt x="1182" y="211"/>
                  </a:lnTo>
                  <a:lnTo>
                    <a:pt x="1189" y="194"/>
                  </a:lnTo>
                  <a:lnTo>
                    <a:pt x="1193" y="174"/>
                  </a:lnTo>
                  <a:lnTo>
                    <a:pt x="1189" y="154"/>
                  </a:lnTo>
                  <a:lnTo>
                    <a:pt x="1182" y="136"/>
                  </a:lnTo>
                  <a:lnTo>
                    <a:pt x="1170" y="121"/>
                  </a:lnTo>
                  <a:lnTo>
                    <a:pt x="1156" y="109"/>
                  </a:lnTo>
                  <a:lnTo>
                    <a:pt x="1138" y="102"/>
                  </a:lnTo>
                  <a:lnTo>
                    <a:pt x="1118" y="99"/>
                  </a:lnTo>
                  <a:close/>
                  <a:moveTo>
                    <a:pt x="1116" y="0"/>
                  </a:moveTo>
                  <a:lnTo>
                    <a:pt x="1120" y="0"/>
                  </a:lnTo>
                  <a:lnTo>
                    <a:pt x="1150" y="3"/>
                  </a:lnTo>
                  <a:lnTo>
                    <a:pt x="1180" y="11"/>
                  </a:lnTo>
                  <a:lnTo>
                    <a:pt x="1206" y="23"/>
                  </a:lnTo>
                  <a:lnTo>
                    <a:pt x="1230" y="40"/>
                  </a:lnTo>
                  <a:lnTo>
                    <a:pt x="1252" y="61"/>
                  </a:lnTo>
                  <a:lnTo>
                    <a:pt x="1268" y="85"/>
                  </a:lnTo>
                  <a:lnTo>
                    <a:pt x="1281" y="112"/>
                  </a:lnTo>
                  <a:lnTo>
                    <a:pt x="1288" y="141"/>
                  </a:lnTo>
                  <a:lnTo>
                    <a:pt x="1292" y="171"/>
                  </a:lnTo>
                  <a:lnTo>
                    <a:pt x="1292" y="174"/>
                  </a:lnTo>
                  <a:lnTo>
                    <a:pt x="1294" y="194"/>
                  </a:lnTo>
                  <a:lnTo>
                    <a:pt x="1302" y="211"/>
                  </a:lnTo>
                  <a:lnTo>
                    <a:pt x="1314" y="226"/>
                  </a:lnTo>
                  <a:lnTo>
                    <a:pt x="1328" y="238"/>
                  </a:lnTo>
                  <a:lnTo>
                    <a:pt x="1345" y="245"/>
                  </a:lnTo>
                  <a:lnTo>
                    <a:pt x="1365" y="248"/>
                  </a:lnTo>
                  <a:lnTo>
                    <a:pt x="1442" y="248"/>
                  </a:lnTo>
                  <a:lnTo>
                    <a:pt x="1472" y="251"/>
                  </a:lnTo>
                  <a:lnTo>
                    <a:pt x="1499" y="260"/>
                  </a:lnTo>
                  <a:lnTo>
                    <a:pt x="1524" y="274"/>
                  </a:lnTo>
                  <a:lnTo>
                    <a:pt x="1547" y="291"/>
                  </a:lnTo>
                  <a:lnTo>
                    <a:pt x="1564" y="312"/>
                  </a:lnTo>
                  <a:lnTo>
                    <a:pt x="1578" y="338"/>
                  </a:lnTo>
                  <a:lnTo>
                    <a:pt x="1587" y="366"/>
                  </a:lnTo>
                  <a:lnTo>
                    <a:pt x="1590" y="396"/>
                  </a:lnTo>
                  <a:lnTo>
                    <a:pt x="1590" y="399"/>
                  </a:lnTo>
                  <a:lnTo>
                    <a:pt x="1587" y="428"/>
                  </a:lnTo>
                  <a:lnTo>
                    <a:pt x="1578" y="456"/>
                  </a:lnTo>
                  <a:lnTo>
                    <a:pt x="1564" y="481"/>
                  </a:lnTo>
                  <a:lnTo>
                    <a:pt x="1547" y="503"/>
                  </a:lnTo>
                  <a:lnTo>
                    <a:pt x="1524" y="521"/>
                  </a:lnTo>
                  <a:lnTo>
                    <a:pt x="1499" y="534"/>
                  </a:lnTo>
                  <a:lnTo>
                    <a:pt x="1472" y="543"/>
                  </a:lnTo>
                  <a:lnTo>
                    <a:pt x="1442" y="546"/>
                  </a:lnTo>
                  <a:lnTo>
                    <a:pt x="793" y="546"/>
                  </a:lnTo>
                  <a:lnTo>
                    <a:pt x="764" y="543"/>
                  </a:lnTo>
                  <a:lnTo>
                    <a:pt x="736" y="534"/>
                  </a:lnTo>
                  <a:lnTo>
                    <a:pt x="711" y="521"/>
                  </a:lnTo>
                  <a:lnTo>
                    <a:pt x="689" y="503"/>
                  </a:lnTo>
                  <a:lnTo>
                    <a:pt x="671" y="481"/>
                  </a:lnTo>
                  <a:lnTo>
                    <a:pt x="657" y="456"/>
                  </a:lnTo>
                  <a:lnTo>
                    <a:pt x="649" y="428"/>
                  </a:lnTo>
                  <a:lnTo>
                    <a:pt x="646" y="399"/>
                  </a:lnTo>
                  <a:lnTo>
                    <a:pt x="646" y="396"/>
                  </a:lnTo>
                  <a:lnTo>
                    <a:pt x="649" y="366"/>
                  </a:lnTo>
                  <a:lnTo>
                    <a:pt x="657" y="338"/>
                  </a:lnTo>
                  <a:lnTo>
                    <a:pt x="671" y="312"/>
                  </a:lnTo>
                  <a:lnTo>
                    <a:pt x="689" y="291"/>
                  </a:lnTo>
                  <a:lnTo>
                    <a:pt x="711" y="274"/>
                  </a:lnTo>
                  <a:lnTo>
                    <a:pt x="736" y="260"/>
                  </a:lnTo>
                  <a:lnTo>
                    <a:pt x="764" y="251"/>
                  </a:lnTo>
                  <a:lnTo>
                    <a:pt x="793" y="248"/>
                  </a:lnTo>
                  <a:lnTo>
                    <a:pt x="870" y="248"/>
                  </a:lnTo>
                  <a:lnTo>
                    <a:pt x="889" y="245"/>
                  </a:lnTo>
                  <a:lnTo>
                    <a:pt x="907" y="238"/>
                  </a:lnTo>
                  <a:lnTo>
                    <a:pt x="922" y="226"/>
                  </a:lnTo>
                  <a:lnTo>
                    <a:pt x="933" y="211"/>
                  </a:lnTo>
                  <a:lnTo>
                    <a:pt x="941" y="194"/>
                  </a:lnTo>
                  <a:lnTo>
                    <a:pt x="944" y="174"/>
                  </a:lnTo>
                  <a:lnTo>
                    <a:pt x="944" y="171"/>
                  </a:lnTo>
                  <a:lnTo>
                    <a:pt x="947" y="141"/>
                  </a:lnTo>
                  <a:lnTo>
                    <a:pt x="954" y="112"/>
                  </a:lnTo>
                  <a:lnTo>
                    <a:pt x="967" y="85"/>
                  </a:lnTo>
                  <a:lnTo>
                    <a:pt x="984" y="61"/>
                  </a:lnTo>
                  <a:lnTo>
                    <a:pt x="1005" y="40"/>
                  </a:lnTo>
                  <a:lnTo>
                    <a:pt x="1029" y="23"/>
                  </a:lnTo>
                  <a:lnTo>
                    <a:pt x="1056" y="11"/>
                  </a:lnTo>
                  <a:lnTo>
                    <a:pt x="1085" y="3"/>
                  </a:lnTo>
                  <a:lnTo>
                    <a:pt x="1116" y="0"/>
                  </a:lnTo>
                  <a:close/>
                </a:path>
              </a:pathLst>
            </a:custGeom>
            <a:solidFill>
              <a:srgbClr val="2C6D8B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600">
                <a:solidFill>
                  <a:prstClr val="black"/>
                </a:solidFill>
              </a:endParaRPr>
            </a:p>
          </p:txBody>
        </p:sp>
        <p:sp>
          <p:nvSpPr>
            <p:cNvPr id="45" name="직사각형 44"/>
            <p:cNvSpPr/>
            <p:nvPr/>
          </p:nvSpPr>
          <p:spPr>
            <a:xfrm>
              <a:off x="1890470" y="3403876"/>
              <a:ext cx="1107996" cy="57496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2400" b="1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필터링</a:t>
              </a:r>
              <a:endParaRPr lang="en-US" altLang="ko-KR" sz="2400" b="1" dirty="0">
                <a:solidFill>
                  <a:prstClr val="black">
                    <a:lumMod val="65000"/>
                    <a:lumOff val="35000"/>
                  </a:prstClr>
                </a:solidFill>
              </a:endParaRPr>
            </a:p>
          </p:txBody>
        </p:sp>
      </p:grpSp>
      <p:sp>
        <p:nvSpPr>
          <p:cNvPr id="95" name="직사각형 94">
            <a:extLst>
              <a:ext uri="{FF2B5EF4-FFF2-40B4-BE49-F238E27FC236}">
                <a16:creationId xmlns:a16="http://schemas.microsoft.com/office/drawing/2014/main" id="{435A0F76-8923-4181-A2A2-FD26DD22173E}"/>
              </a:ext>
            </a:extLst>
          </p:cNvPr>
          <p:cNvSpPr/>
          <p:nvPr/>
        </p:nvSpPr>
        <p:spPr>
          <a:xfrm>
            <a:off x="4014873" y="4505027"/>
            <a:ext cx="3826509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네이버 검색 </a:t>
            </a:r>
            <a:r>
              <a:rPr lang="en-US" altLang="ko-KR" sz="20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API</a:t>
            </a:r>
            <a:r>
              <a:rPr lang="ko-KR" altLang="en-US" sz="20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를 활용해 </a:t>
            </a:r>
            <a:endParaRPr lang="en-US" altLang="ko-KR" sz="2000" b="1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algn="ctr"/>
            <a:r>
              <a:rPr lang="ko-KR" altLang="en-US" sz="20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네이버 스마트 스토어를 비롯해 </a:t>
            </a:r>
            <a:endParaRPr lang="en-US" altLang="ko-KR" sz="2000" b="1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algn="ctr"/>
            <a:r>
              <a:rPr lang="ko-KR" altLang="en-US" sz="20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다양한 쇼핑몰의 상품을 검색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8FE4C80A-977C-4F60-8385-2B46F13D5221}"/>
              </a:ext>
            </a:extLst>
          </p:cNvPr>
          <p:cNvGrpSpPr/>
          <p:nvPr/>
        </p:nvGrpSpPr>
        <p:grpSpPr>
          <a:xfrm>
            <a:off x="5277425" y="2254985"/>
            <a:ext cx="2016986" cy="2064823"/>
            <a:chOff x="4843823" y="2287287"/>
            <a:chExt cx="2016986" cy="2064823"/>
          </a:xfrm>
        </p:grpSpPr>
        <p:sp>
          <p:nvSpPr>
            <p:cNvPr id="91" name="육각형 90"/>
            <p:cNvSpPr/>
            <p:nvPr/>
          </p:nvSpPr>
          <p:spPr>
            <a:xfrm rot="16200000">
              <a:off x="4748892" y="2382218"/>
              <a:ext cx="2064823" cy="1874962"/>
            </a:xfrm>
            <a:prstGeom prst="hexagon">
              <a:avLst>
                <a:gd name="adj" fmla="val 26582"/>
                <a:gd name="vf" fmla="val 115470"/>
              </a:avLst>
            </a:prstGeom>
            <a:solidFill>
              <a:schemeClr val="bg1">
                <a:lumMod val="85000"/>
              </a:schemeClr>
            </a:solidFill>
            <a:ln w="269875" cap="flat">
              <a:solidFill>
                <a:srgbClr val="2C6D8B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2" name="육각형 91"/>
            <p:cNvSpPr/>
            <p:nvPr/>
          </p:nvSpPr>
          <p:spPr>
            <a:xfrm rot="16200000">
              <a:off x="4806595" y="2434613"/>
              <a:ext cx="1949419" cy="1770168"/>
            </a:xfrm>
            <a:prstGeom prst="hexagon">
              <a:avLst>
                <a:gd name="adj" fmla="val 26582"/>
                <a:gd name="vf" fmla="val 115470"/>
              </a:avLst>
            </a:prstGeom>
            <a:solidFill>
              <a:schemeClr val="bg1"/>
            </a:solidFill>
            <a:ln w="269875" cap="flat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3" name="자유형 92"/>
            <p:cNvSpPr/>
            <p:nvPr/>
          </p:nvSpPr>
          <p:spPr>
            <a:xfrm>
              <a:off x="6489149" y="2948035"/>
              <a:ext cx="371660" cy="743324"/>
            </a:xfrm>
            <a:custGeom>
              <a:avLst/>
              <a:gdLst>
                <a:gd name="connsiteX0" fmla="*/ 194649 w 194649"/>
                <a:gd name="connsiteY0" fmla="*/ 0 h 389300"/>
                <a:gd name="connsiteX1" fmla="*/ 194649 w 194649"/>
                <a:gd name="connsiteY1" fmla="*/ 389300 h 389300"/>
                <a:gd name="connsiteX2" fmla="*/ 118884 w 194649"/>
                <a:gd name="connsiteY2" fmla="*/ 374004 h 389300"/>
                <a:gd name="connsiteX3" fmla="*/ 0 w 194649"/>
                <a:gd name="connsiteY3" fmla="*/ 194650 h 389300"/>
                <a:gd name="connsiteX4" fmla="*/ 118884 w 194649"/>
                <a:gd name="connsiteY4" fmla="*/ 15297 h 389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4649" h="389300">
                  <a:moveTo>
                    <a:pt x="194649" y="0"/>
                  </a:moveTo>
                  <a:lnTo>
                    <a:pt x="194649" y="389300"/>
                  </a:lnTo>
                  <a:lnTo>
                    <a:pt x="118884" y="374004"/>
                  </a:lnTo>
                  <a:cubicBezTo>
                    <a:pt x="49021" y="344454"/>
                    <a:pt x="0" y="275277"/>
                    <a:pt x="0" y="194650"/>
                  </a:cubicBezTo>
                  <a:cubicBezTo>
                    <a:pt x="0" y="114024"/>
                    <a:pt x="49021" y="44846"/>
                    <a:pt x="118884" y="15297"/>
                  </a:cubicBezTo>
                  <a:close/>
                </a:path>
              </a:pathLst>
            </a:custGeom>
            <a:solidFill>
              <a:srgbClr val="2C6D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50" dirty="0">
                <a:solidFill>
                  <a:prstClr val="white"/>
                </a:solidFill>
              </a:endParaRPr>
            </a:p>
          </p:txBody>
        </p:sp>
        <p:sp>
          <p:nvSpPr>
            <p:cNvPr id="94" name="직사각형 93"/>
            <p:cNvSpPr/>
            <p:nvPr/>
          </p:nvSpPr>
          <p:spPr>
            <a:xfrm>
              <a:off x="6497086" y="3127560"/>
              <a:ext cx="355785" cy="338554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ctr"/>
              <a:r>
                <a:rPr lang="en-US" altLang="ko-KR" sz="1600" dirty="0">
                  <a:solidFill>
                    <a:prstClr val="white"/>
                  </a:solidFill>
                </a:rPr>
                <a:t>&gt;</a:t>
              </a:r>
              <a:endParaRPr lang="ko-KR" altLang="en-US" sz="1600" dirty="0">
                <a:solidFill>
                  <a:prstClr val="white"/>
                </a:solidFill>
              </a:endParaRPr>
            </a:p>
          </p:txBody>
        </p:sp>
        <p:sp>
          <p:nvSpPr>
            <p:cNvPr id="96" name="Freeform 11"/>
            <p:cNvSpPr>
              <a:spLocks noEditPoints="1"/>
            </p:cNvSpPr>
            <p:nvPr/>
          </p:nvSpPr>
          <p:spPr bwMode="auto">
            <a:xfrm flipH="1">
              <a:off x="5528297" y="2758389"/>
              <a:ext cx="466311" cy="572499"/>
            </a:xfrm>
            <a:custGeom>
              <a:avLst/>
              <a:gdLst>
                <a:gd name="T0" fmla="*/ 1930 w 2831"/>
                <a:gd name="T1" fmla="*/ 2787 h 3472"/>
                <a:gd name="T2" fmla="*/ 1791 w 2831"/>
                <a:gd name="T3" fmla="*/ 2855 h 3472"/>
                <a:gd name="T4" fmla="*/ 2114 w 2831"/>
                <a:gd name="T5" fmla="*/ 3172 h 3472"/>
                <a:gd name="T6" fmla="*/ 2628 w 2831"/>
                <a:gd name="T7" fmla="*/ 2656 h 3472"/>
                <a:gd name="T8" fmla="*/ 2538 w 2831"/>
                <a:gd name="T9" fmla="*/ 2529 h 3472"/>
                <a:gd name="T10" fmla="*/ 1440 w 2831"/>
                <a:gd name="T11" fmla="*/ 2529 h 3472"/>
                <a:gd name="T12" fmla="*/ 914 w 2831"/>
                <a:gd name="T13" fmla="*/ 2569 h 3472"/>
                <a:gd name="T14" fmla="*/ 928 w 2831"/>
                <a:gd name="T15" fmla="*/ 2433 h 3472"/>
                <a:gd name="T16" fmla="*/ 807 w 2831"/>
                <a:gd name="T17" fmla="*/ 2382 h 3472"/>
                <a:gd name="T18" fmla="*/ 439 w 2831"/>
                <a:gd name="T19" fmla="*/ 2514 h 3472"/>
                <a:gd name="T20" fmla="*/ 470 w 2831"/>
                <a:gd name="T21" fmla="*/ 2433 h 3472"/>
                <a:gd name="T22" fmla="*/ 2186 w 2831"/>
                <a:gd name="T23" fmla="*/ 2182 h 3472"/>
                <a:gd name="T24" fmla="*/ 2642 w 2831"/>
                <a:gd name="T25" fmla="*/ 2371 h 3472"/>
                <a:gd name="T26" fmla="*/ 2831 w 2831"/>
                <a:gd name="T27" fmla="*/ 2827 h 3472"/>
                <a:gd name="T28" fmla="*/ 2642 w 2831"/>
                <a:gd name="T29" fmla="*/ 3283 h 3472"/>
                <a:gd name="T30" fmla="*/ 2186 w 2831"/>
                <a:gd name="T31" fmla="*/ 3472 h 3472"/>
                <a:gd name="T32" fmla="*/ 1729 w 2831"/>
                <a:gd name="T33" fmla="*/ 3283 h 3472"/>
                <a:gd name="T34" fmla="*/ 1540 w 2831"/>
                <a:gd name="T35" fmla="*/ 2827 h 3472"/>
                <a:gd name="T36" fmla="*/ 1729 w 2831"/>
                <a:gd name="T37" fmla="*/ 2371 h 3472"/>
                <a:gd name="T38" fmla="*/ 2186 w 2831"/>
                <a:gd name="T39" fmla="*/ 2182 h 3472"/>
                <a:gd name="T40" fmla="*/ 1540 w 2831"/>
                <a:gd name="T41" fmla="*/ 2083 h 3472"/>
                <a:gd name="T42" fmla="*/ 914 w 2831"/>
                <a:gd name="T43" fmla="*/ 2123 h 3472"/>
                <a:gd name="T44" fmla="*/ 928 w 2831"/>
                <a:gd name="T45" fmla="*/ 1986 h 3472"/>
                <a:gd name="T46" fmla="*/ 807 w 2831"/>
                <a:gd name="T47" fmla="*/ 1957 h 3472"/>
                <a:gd name="T48" fmla="*/ 439 w 2831"/>
                <a:gd name="T49" fmla="*/ 2088 h 3472"/>
                <a:gd name="T50" fmla="*/ 470 w 2831"/>
                <a:gd name="T51" fmla="*/ 2007 h 3472"/>
                <a:gd name="T52" fmla="*/ 944 w 2831"/>
                <a:gd name="T53" fmla="*/ 1588 h 3472"/>
                <a:gd name="T54" fmla="*/ 1786 w 2831"/>
                <a:gd name="T55" fmla="*/ 1702 h 3472"/>
                <a:gd name="T56" fmla="*/ 904 w 2831"/>
                <a:gd name="T57" fmla="*/ 1716 h 3472"/>
                <a:gd name="T58" fmla="*/ 944 w 2831"/>
                <a:gd name="T59" fmla="*/ 1588 h 3472"/>
                <a:gd name="T60" fmla="*/ 800 w 2831"/>
                <a:gd name="T61" fmla="*/ 1548 h 3472"/>
                <a:gd name="T62" fmla="*/ 430 w 2831"/>
                <a:gd name="T63" fmla="*/ 1656 h 3472"/>
                <a:gd name="T64" fmla="*/ 484 w 2831"/>
                <a:gd name="T65" fmla="*/ 1589 h 3472"/>
                <a:gd name="T66" fmla="*/ 1738 w 2831"/>
                <a:gd name="T67" fmla="*/ 1140 h 3472"/>
                <a:gd name="T68" fmla="*/ 1778 w 2831"/>
                <a:gd name="T69" fmla="*/ 1269 h 3472"/>
                <a:gd name="T70" fmla="*/ 896 w 2831"/>
                <a:gd name="T71" fmla="*/ 1255 h 3472"/>
                <a:gd name="T72" fmla="*/ 769 w 2831"/>
                <a:gd name="T73" fmla="*/ 1030 h 3472"/>
                <a:gd name="T74" fmla="*/ 616 w 2831"/>
                <a:gd name="T75" fmla="*/ 1312 h 3472"/>
                <a:gd name="T76" fmla="*/ 423 w 2831"/>
                <a:gd name="T77" fmla="*/ 1202 h 3472"/>
                <a:gd name="T78" fmla="*/ 496 w 2831"/>
                <a:gd name="T79" fmla="*/ 1154 h 3472"/>
                <a:gd name="T80" fmla="*/ 548 w 2831"/>
                <a:gd name="T81" fmla="*/ 372 h 3472"/>
                <a:gd name="T82" fmla="*/ 681 w 2831"/>
                <a:gd name="T83" fmla="*/ 618 h 3472"/>
                <a:gd name="T84" fmla="*/ 1588 w 2831"/>
                <a:gd name="T85" fmla="*/ 597 h 3472"/>
                <a:gd name="T86" fmla="*/ 1683 w 2831"/>
                <a:gd name="T87" fmla="*/ 347 h 3472"/>
                <a:gd name="T88" fmla="*/ 2201 w 2831"/>
                <a:gd name="T89" fmla="*/ 438 h 3472"/>
                <a:gd name="T90" fmla="*/ 2118 w 2831"/>
                <a:gd name="T91" fmla="*/ 2037 h 3472"/>
                <a:gd name="T92" fmla="*/ 1412 w 2831"/>
                <a:gd name="T93" fmla="*/ 3005 h 3472"/>
                <a:gd name="T94" fmla="*/ 47 w 2831"/>
                <a:gd name="T95" fmla="*/ 3054 h 3472"/>
                <a:gd name="T96" fmla="*/ 21 w 2831"/>
                <a:gd name="T97" fmla="*/ 455 h 3472"/>
                <a:gd name="T98" fmla="*/ 1118 w 2831"/>
                <a:gd name="T99" fmla="*/ 99 h 3472"/>
                <a:gd name="T100" fmla="*/ 1053 w 2831"/>
                <a:gd name="T101" fmla="*/ 211 h 3472"/>
                <a:gd name="T102" fmla="*/ 1182 w 2831"/>
                <a:gd name="T103" fmla="*/ 211 h 3472"/>
                <a:gd name="T104" fmla="*/ 1118 w 2831"/>
                <a:gd name="T105" fmla="*/ 99 h 3472"/>
                <a:gd name="T106" fmla="*/ 1268 w 2831"/>
                <a:gd name="T107" fmla="*/ 85 h 3472"/>
                <a:gd name="T108" fmla="*/ 1328 w 2831"/>
                <a:gd name="T109" fmla="*/ 238 h 3472"/>
                <a:gd name="T110" fmla="*/ 1564 w 2831"/>
                <a:gd name="T111" fmla="*/ 312 h 3472"/>
                <a:gd name="T112" fmla="*/ 1547 w 2831"/>
                <a:gd name="T113" fmla="*/ 503 h 3472"/>
                <a:gd name="T114" fmla="*/ 711 w 2831"/>
                <a:gd name="T115" fmla="*/ 521 h 3472"/>
                <a:gd name="T116" fmla="*/ 657 w 2831"/>
                <a:gd name="T117" fmla="*/ 338 h 3472"/>
                <a:gd name="T118" fmla="*/ 889 w 2831"/>
                <a:gd name="T119" fmla="*/ 245 h 3472"/>
                <a:gd name="T120" fmla="*/ 954 w 2831"/>
                <a:gd name="T121" fmla="*/ 112 h 34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831" h="3472">
                  <a:moveTo>
                    <a:pt x="2538" y="2529"/>
                  </a:moveTo>
                  <a:lnTo>
                    <a:pt x="2517" y="2531"/>
                  </a:lnTo>
                  <a:lnTo>
                    <a:pt x="2496" y="2537"/>
                  </a:lnTo>
                  <a:lnTo>
                    <a:pt x="2476" y="2547"/>
                  </a:lnTo>
                  <a:lnTo>
                    <a:pt x="2459" y="2563"/>
                  </a:lnTo>
                  <a:lnTo>
                    <a:pt x="2124" y="2939"/>
                  </a:lnTo>
                  <a:lnTo>
                    <a:pt x="1950" y="2800"/>
                  </a:lnTo>
                  <a:lnTo>
                    <a:pt x="1930" y="2787"/>
                  </a:lnTo>
                  <a:lnTo>
                    <a:pt x="1909" y="2780"/>
                  </a:lnTo>
                  <a:lnTo>
                    <a:pt x="1888" y="2778"/>
                  </a:lnTo>
                  <a:lnTo>
                    <a:pt x="1866" y="2780"/>
                  </a:lnTo>
                  <a:lnTo>
                    <a:pt x="1845" y="2787"/>
                  </a:lnTo>
                  <a:lnTo>
                    <a:pt x="1826" y="2799"/>
                  </a:lnTo>
                  <a:lnTo>
                    <a:pt x="1810" y="2814"/>
                  </a:lnTo>
                  <a:lnTo>
                    <a:pt x="1797" y="2834"/>
                  </a:lnTo>
                  <a:lnTo>
                    <a:pt x="1791" y="2855"/>
                  </a:lnTo>
                  <a:lnTo>
                    <a:pt x="1788" y="2876"/>
                  </a:lnTo>
                  <a:lnTo>
                    <a:pt x="1791" y="2899"/>
                  </a:lnTo>
                  <a:lnTo>
                    <a:pt x="1797" y="2920"/>
                  </a:lnTo>
                  <a:lnTo>
                    <a:pt x="1809" y="2938"/>
                  </a:lnTo>
                  <a:lnTo>
                    <a:pt x="1826" y="2954"/>
                  </a:lnTo>
                  <a:lnTo>
                    <a:pt x="2073" y="3152"/>
                  </a:lnTo>
                  <a:lnTo>
                    <a:pt x="2093" y="3165"/>
                  </a:lnTo>
                  <a:lnTo>
                    <a:pt x="2114" y="3172"/>
                  </a:lnTo>
                  <a:lnTo>
                    <a:pt x="2135" y="3174"/>
                  </a:lnTo>
                  <a:lnTo>
                    <a:pt x="2156" y="3172"/>
                  </a:lnTo>
                  <a:lnTo>
                    <a:pt x="2175" y="3166"/>
                  </a:lnTo>
                  <a:lnTo>
                    <a:pt x="2194" y="3155"/>
                  </a:lnTo>
                  <a:lnTo>
                    <a:pt x="2210" y="3142"/>
                  </a:lnTo>
                  <a:lnTo>
                    <a:pt x="2607" y="2694"/>
                  </a:lnTo>
                  <a:lnTo>
                    <a:pt x="2620" y="2676"/>
                  </a:lnTo>
                  <a:lnTo>
                    <a:pt x="2628" y="2656"/>
                  </a:lnTo>
                  <a:lnTo>
                    <a:pt x="2633" y="2633"/>
                  </a:lnTo>
                  <a:lnTo>
                    <a:pt x="2631" y="2612"/>
                  </a:lnTo>
                  <a:lnTo>
                    <a:pt x="2625" y="2591"/>
                  </a:lnTo>
                  <a:lnTo>
                    <a:pt x="2615" y="2571"/>
                  </a:lnTo>
                  <a:lnTo>
                    <a:pt x="2599" y="2555"/>
                  </a:lnTo>
                  <a:lnTo>
                    <a:pt x="2580" y="2542"/>
                  </a:lnTo>
                  <a:lnTo>
                    <a:pt x="2560" y="2534"/>
                  </a:lnTo>
                  <a:lnTo>
                    <a:pt x="2538" y="2529"/>
                  </a:lnTo>
                  <a:close/>
                  <a:moveTo>
                    <a:pt x="944" y="2430"/>
                  </a:moveTo>
                  <a:lnTo>
                    <a:pt x="1391" y="2430"/>
                  </a:lnTo>
                  <a:lnTo>
                    <a:pt x="1406" y="2433"/>
                  </a:lnTo>
                  <a:lnTo>
                    <a:pt x="1420" y="2440"/>
                  </a:lnTo>
                  <a:lnTo>
                    <a:pt x="1431" y="2450"/>
                  </a:lnTo>
                  <a:lnTo>
                    <a:pt x="1438" y="2464"/>
                  </a:lnTo>
                  <a:lnTo>
                    <a:pt x="1440" y="2480"/>
                  </a:lnTo>
                  <a:lnTo>
                    <a:pt x="1440" y="2529"/>
                  </a:lnTo>
                  <a:lnTo>
                    <a:pt x="1438" y="2545"/>
                  </a:lnTo>
                  <a:lnTo>
                    <a:pt x="1431" y="2559"/>
                  </a:lnTo>
                  <a:lnTo>
                    <a:pt x="1420" y="2569"/>
                  </a:lnTo>
                  <a:lnTo>
                    <a:pt x="1406" y="2577"/>
                  </a:lnTo>
                  <a:lnTo>
                    <a:pt x="1391" y="2579"/>
                  </a:lnTo>
                  <a:lnTo>
                    <a:pt x="944" y="2579"/>
                  </a:lnTo>
                  <a:lnTo>
                    <a:pt x="928" y="2577"/>
                  </a:lnTo>
                  <a:lnTo>
                    <a:pt x="914" y="2569"/>
                  </a:lnTo>
                  <a:lnTo>
                    <a:pt x="904" y="2559"/>
                  </a:lnTo>
                  <a:lnTo>
                    <a:pt x="896" y="2545"/>
                  </a:lnTo>
                  <a:lnTo>
                    <a:pt x="894" y="2529"/>
                  </a:lnTo>
                  <a:lnTo>
                    <a:pt x="894" y="2480"/>
                  </a:lnTo>
                  <a:lnTo>
                    <a:pt x="896" y="2464"/>
                  </a:lnTo>
                  <a:lnTo>
                    <a:pt x="904" y="2450"/>
                  </a:lnTo>
                  <a:lnTo>
                    <a:pt x="914" y="2440"/>
                  </a:lnTo>
                  <a:lnTo>
                    <a:pt x="928" y="2433"/>
                  </a:lnTo>
                  <a:lnTo>
                    <a:pt x="944" y="2430"/>
                  </a:lnTo>
                  <a:close/>
                  <a:moveTo>
                    <a:pt x="769" y="2319"/>
                  </a:moveTo>
                  <a:lnTo>
                    <a:pt x="783" y="2322"/>
                  </a:lnTo>
                  <a:lnTo>
                    <a:pt x="795" y="2330"/>
                  </a:lnTo>
                  <a:lnTo>
                    <a:pt x="805" y="2341"/>
                  </a:lnTo>
                  <a:lnTo>
                    <a:pt x="810" y="2355"/>
                  </a:lnTo>
                  <a:lnTo>
                    <a:pt x="810" y="2368"/>
                  </a:lnTo>
                  <a:lnTo>
                    <a:pt x="807" y="2382"/>
                  </a:lnTo>
                  <a:lnTo>
                    <a:pt x="800" y="2395"/>
                  </a:lnTo>
                  <a:lnTo>
                    <a:pt x="616" y="2600"/>
                  </a:lnTo>
                  <a:lnTo>
                    <a:pt x="606" y="2608"/>
                  </a:lnTo>
                  <a:lnTo>
                    <a:pt x="594" y="2613"/>
                  </a:lnTo>
                  <a:lnTo>
                    <a:pt x="581" y="2616"/>
                  </a:lnTo>
                  <a:lnTo>
                    <a:pt x="567" y="2612"/>
                  </a:lnTo>
                  <a:lnTo>
                    <a:pt x="553" y="2605"/>
                  </a:lnTo>
                  <a:lnTo>
                    <a:pt x="439" y="2514"/>
                  </a:lnTo>
                  <a:lnTo>
                    <a:pt x="430" y="2503"/>
                  </a:lnTo>
                  <a:lnTo>
                    <a:pt x="423" y="2490"/>
                  </a:lnTo>
                  <a:lnTo>
                    <a:pt x="422" y="2477"/>
                  </a:lnTo>
                  <a:lnTo>
                    <a:pt x="425" y="2463"/>
                  </a:lnTo>
                  <a:lnTo>
                    <a:pt x="432" y="2449"/>
                  </a:lnTo>
                  <a:lnTo>
                    <a:pt x="442" y="2440"/>
                  </a:lnTo>
                  <a:lnTo>
                    <a:pt x="456" y="2435"/>
                  </a:lnTo>
                  <a:lnTo>
                    <a:pt x="470" y="2433"/>
                  </a:lnTo>
                  <a:lnTo>
                    <a:pt x="484" y="2436"/>
                  </a:lnTo>
                  <a:lnTo>
                    <a:pt x="496" y="2443"/>
                  </a:lnTo>
                  <a:lnTo>
                    <a:pt x="576" y="2507"/>
                  </a:lnTo>
                  <a:lnTo>
                    <a:pt x="731" y="2334"/>
                  </a:lnTo>
                  <a:lnTo>
                    <a:pt x="742" y="2324"/>
                  </a:lnTo>
                  <a:lnTo>
                    <a:pt x="755" y="2320"/>
                  </a:lnTo>
                  <a:lnTo>
                    <a:pt x="769" y="2319"/>
                  </a:lnTo>
                  <a:close/>
                  <a:moveTo>
                    <a:pt x="2186" y="2182"/>
                  </a:moveTo>
                  <a:lnTo>
                    <a:pt x="2251" y="2185"/>
                  </a:lnTo>
                  <a:lnTo>
                    <a:pt x="2316" y="2196"/>
                  </a:lnTo>
                  <a:lnTo>
                    <a:pt x="2378" y="2212"/>
                  </a:lnTo>
                  <a:lnTo>
                    <a:pt x="2437" y="2233"/>
                  </a:lnTo>
                  <a:lnTo>
                    <a:pt x="2494" y="2260"/>
                  </a:lnTo>
                  <a:lnTo>
                    <a:pt x="2546" y="2293"/>
                  </a:lnTo>
                  <a:lnTo>
                    <a:pt x="2596" y="2329"/>
                  </a:lnTo>
                  <a:lnTo>
                    <a:pt x="2642" y="2371"/>
                  </a:lnTo>
                  <a:lnTo>
                    <a:pt x="2683" y="2417"/>
                  </a:lnTo>
                  <a:lnTo>
                    <a:pt x="2721" y="2466"/>
                  </a:lnTo>
                  <a:lnTo>
                    <a:pt x="2753" y="2520"/>
                  </a:lnTo>
                  <a:lnTo>
                    <a:pt x="2780" y="2577"/>
                  </a:lnTo>
                  <a:lnTo>
                    <a:pt x="2802" y="2636"/>
                  </a:lnTo>
                  <a:lnTo>
                    <a:pt x="2818" y="2698"/>
                  </a:lnTo>
                  <a:lnTo>
                    <a:pt x="2828" y="2761"/>
                  </a:lnTo>
                  <a:lnTo>
                    <a:pt x="2831" y="2827"/>
                  </a:lnTo>
                  <a:lnTo>
                    <a:pt x="2828" y="2893"/>
                  </a:lnTo>
                  <a:lnTo>
                    <a:pt x="2818" y="2958"/>
                  </a:lnTo>
                  <a:lnTo>
                    <a:pt x="2802" y="3019"/>
                  </a:lnTo>
                  <a:lnTo>
                    <a:pt x="2780" y="3079"/>
                  </a:lnTo>
                  <a:lnTo>
                    <a:pt x="2753" y="3134"/>
                  </a:lnTo>
                  <a:lnTo>
                    <a:pt x="2721" y="3188"/>
                  </a:lnTo>
                  <a:lnTo>
                    <a:pt x="2683" y="3237"/>
                  </a:lnTo>
                  <a:lnTo>
                    <a:pt x="2642" y="3283"/>
                  </a:lnTo>
                  <a:lnTo>
                    <a:pt x="2596" y="3325"/>
                  </a:lnTo>
                  <a:lnTo>
                    <a:pt x="2546" y="3362"/>
                  </a:lnTo>
                  <a:lnTo>
                    <a:pt x="2494" y="3394"/>
                  </a:lnTo>
                  <a:lnTo>
                    <a:pt x="2437" y="3421"/>
                  </a:lnTo>
                  <a:lnTo>
                    <a:pt x="2378" y="3443"/>
                  </a:lnTo>
                  <a:lnTo>
                    <a:pt x="2316" y="3459"/>
                  </a:lnTo>
                  <a:lnTo>
                    <a:pt x="2251" y="3469"/>
                  </a:lnTo>
                  <a:lnTo>
                    <a:pt x="2186" y="3472"/>
                  </a:lnTo>
                  <a:lnTo>
                    <a:pt x="2120" y="3469"/>
                  </a:lnTo>
                  <a:lnTo>
                    <a:pt x="2055" y="3459"/>
                  </a:lnTo>
                  <a:lnTo>
                    <a:pt x="1993" y="3443"/>
                  </a:lnTo>
                  <a:lnTo>
                    <a:pt x="1934" y="3421"/>
                  </a:lnTo>
                  <a:lnTo>
                    <a:pt x="1877" y="3394"/>
                  </a:lnTo>
                  <a:lnTo>
                    <a:pt x="1825" y="3362"/>
                  </a:lnTo>
                  <a:lnTo>
                    <a:pt x="1775" y="3325"/>
                  </a:lnTo>
                  <a:lnTo>
                    <a:pt x="1729" y="3283"/>
                  </a:lnTo>
                  <a:lnTo>
                    <a:pt x="1688" y="3237"/>
                  </a:lnTo>
                  <a:lnTo>
                    <a:pt x="1650" y="3188"/>
                  </a:lnTo>
                  <a:lnTo>
                    <a:pt x="1618" y="3134"/>
                  </a:lnTo>
                  <a:lnTo>
                    <a:pt x="1591" y="3079"/>
                  </a:lnTo>
                  <a:lnTo>
                    <a:pt x="1569" y="3019"/>
                  </a:lnTo>
                  <a:lnTo>
                    <a:pt x="1553" y="2958"/>
                  </a:lnTo>
                  <a:lnTo>
                    <a:pt x="1543" y="2893"/>
                  </a:lnTo>
                  <a:lnTo>
                    <a:pt x="1540" y="2827"/>
                  </a:lnTo>
                  <a:lnTo>
                    <a:pt x="1543" y="2761"/>
                  </a:lnTo>
                  <a:lnTo>
                    <a:pt x="1553" y="2698"/>
                  </a:lnTo>
                  <a:lnTo>
                    <a:pt x="1569" y="2636"/>
                  </a:lnTo>
                  <a:lnTo>
                    <a:pt x="1591" y="2577"/>
                  </a:lnTo>
                  <a:lnTo>
                    <a:pt x="1618" y="2520"/>
                  </a:lnTo>
                  <a:lnTo>
                    <a:pt x="1650" y="2466"/>
                  </a:lnTo>
                  <a:lnTo>
                    <a:pt x="1688" y="2417"/>
                  </a:lnTo>
                  <a:lnTo>
                    <a:pt x="1729" y="2371"/>
                  </a:lnTo>
                  <a:lnTo>
                    <a:pt x="1775" y="2329"/>
                  </a:lnTo>
                  <a:lnTo>
                    <a:pt x="1825" y="2293"/>
                  </a:lnTo>
                  <a:lnTo>
                    <a:pt x="1877" y="2260"/>
                  </a:lnTo>
                  <a:lnTo>
                    <a:pt x="1934" y="2233"/>
                  </a:lnTo>
                  <a:lnTo>
                    <a:pt x="1993" y="2212"/>
                  </a:lnTo>
                  <a:lnTo>
                    <a:pt x="2055" y="2196"/>
                  </a:lnTo>
                  <a:lnTo>
                    <a:pt x="2120" y="2185"/>
                  </a:lnTo>
                  <a:lnTo>
                    <a:pt x="2186" y="2182"/>
                  </a:lnTo>
                  <a:close/>
                  <a:moveTo>
                    <a:pt x="944" y="1984"/>
                  </a:moveTo>
                  <a:lnTo>
                    <a:pt x="1491" y="1984"/>
                  </a:lnTo>
                  <a:lnTo>
                    <a:pt x="1505" y="1986"/>
                  </a:lnTo>
                  <a:lnTo>
                    <a:pt x="1519" y="1994"/>
                  </a:lnTo>
                  <a:lnTo>
                    <a:pt x="1531" y="2004"/>
                  </a:lnTo>
                  <a:lnTo>
                    <a:pt x="1537" y="2018"/>
                  </a:lnTo>
                  <a:lnTo>
                    <a:pt x="1540" y="2034"/>
                  </a:lnTo>
                  <a:lnTo>
                    <a:pt x="1540" y="2083"/>
                  </a:lnTo>
                  <a:lnTo>
                    <a:pt x="1537" y="2099"/>
                  </a:lnTo>
                  <a:lnTo>
                    <a:pt x="1531" y="2113"/>
                  </a:lnTo>
                  <a:lnTo>
                    <a:pt x="1519" y="2123"/>
                  </a:lnTo>
                  <a:lnTo>
                    <a:pt x="1505" y="2131"/>
                  </a:lnTo>
                  <a:lnTo>
                    <a:pt x="1491" y="2133"/>
                  </a:lnTo>
                  <a:lnTo>
                    <a:pt x="944" y="2133"/>
                  </a:lnTo>
                  <a:lnTo>
                    <a:pt x="928" y="2131"/>
                  </a:lnTo>
                  <a:lnTo>
                    <a:pt x="914" y="2123"/>
                  </a:lnTo>
                  <a:lnTo>
                    <a:pt x="904" y="2113"/>
                  </a:lnTo>
                  <a:lnTo>
                    <a:pt x="896" y="2099"/>
                  </a:lnTo>
                  <a:lnTo>
                    <a:pt x="894" y="2083"/>
                  </a:lnTo>
                  <a:lnTo>
                    <a:pt x="894" y="2034"/>
                  </a:lnTo>
                  <a:lnTo>
                    <a:pt x="896" y="2018"/>
                  </a:lnTo>
                  <a:lnTo>
                    <a:pt x="904" y="2004"/>
                  </a:lnTo>
                  <a:lnTo>
                    <a:pt x="914" y="1994"/>
                  </a:lnTo>
                  <a:lnTo>
                    <a:pt x="928" y="1986"/>
                  </a:lnTo>
                  <a:lnTo>
                    <a:pt x="944" y="1984"/>
                  </a:lnTo>
                  <a:close/>
                  <a:moveTo>
                    <a:pt x="769" y="1894"/>
                  </a:moveTo>
                  <a:lnTo>
                    <a:pt x="783" y="1897"/>
                  </a:lnTo>
                  <a:lnTo>
                    <a:pt x="795" y="1905"/>
                  </a:lnTo>
                  <a:lnTo>
                    <a:pt x="805" y="1916"/>
                  </a:lnTo>
                  <a:lnTo>
                    <a:pt x="810" y="1930"/>
                  </a:lnTo>
                  <a:lnTo>
                    <a:pt x="810" y="1943"/>
                  </a:lnTo>
                  <a:lnTo>
                    <a:pt x="807" y="1957"/>
                  </a:lnTo>
                  <a:lnTo>
                    <a:pt x="800" y="1970"/>
                  </a:lnTo>
                  <a:lnTo>
                    <a:pt x="616" y="2175"/>
                  </a:lnTo>
                  <a:lnTo>
                    <a:pt x="606" y="2183"/>
                  </a:lnTo>
                  <a:lnTo>
                    <a:pt x="594" y="2188"/>
                  </a:lnTo>
                  <a:lnTo>
                    <a:pt x="581" y="2191"/>
                  </a:lnTo>
                  <a:lnTo>
                    <a:pt x="567" y="2187"/>
                  </a:lnTo>
                  <a:lnTo>
                    <a:pt x="553" y="2180"/>
                  </a:lnTo>
                  <a:lnTo>
                    <a:pt x="439" y="2088"/>
                  </a:lnTo>
                  <a:lnTo>
                    <a:pt x="430" y="2078"/>
                  </a:lnTo>
                  <a:lnTo>
                    <a:pt x="423" y="2065"/>
                  </a:lnTo>
                  <a:lnTo>
                    <a:pt x="422" y="2052"/>
                  </a:lnTo>
                  <a:lnTo>
                    <a:pt x="425" y="2038"/>
                  </a:lnTo>
                  <a:lnTo>
                    <a:pt x="432" y="2024"/>
                  </a:lnTo>
                  <a:lnTo>
                    <a:pt x="442" y="2015"/>
                  </a:lnTo>
                  <a:lnTo>
                    <a:pt x="456" y="2010"/>
                  </a:lnTo>
                  <a:lnTo>
                    <a:pt x="470" y="2007"/>
                  </a:lnTo>
                  <a:lnTo>
                    <a:pt x="484" y="2011"/>
                  </a:lnTo>
                  <a:lnTo>
                    <a:pt x="496" y="2018"/>
                  </a:lnTo>
                  <a:lnTo>
                    <a:pt x="576" y="2082"/>
                  </a:lnTo>
                  <a:lnTo>
                    <a:pt x="731" y="1909"/>
                  </a:lnTo>
                  <a:lnTo>
                    <a:pt x="742" y="1899"/>
                  </a:lnTo>
                  <a:lnTo>
                    <a:pt x="755" y="1895"/>
                  </a:lnTo>
                  <a:lnTo>
                    <a:pt x="769" y="1894"/>
                  </a:lnTo>
                  <a:close/>
                  <a:moveTo>
                    <a:pt x="944" y="1588"/>
                  </a:moveTo>
                  <a:lnTo>
                    <a:pt x="1738" y="1588"/>
                  </a:lnTo>
                  <a:lnTo>
                    <a:pt x="1754" y="1590"/>
                  </a:lnTo>
                  <a:lnTo>
                    <a:pt x="1768" y="1597"/>
                  </a:lnTo>
                  <a:lnTo>
                    <a:pt x="1778" y="1608"/>
                  </a:lnTo>
                  <a:lnTo>
                    <a:pt x="1786" y="1621"/>
                  </a:lnTo>
                  <a:lnTo>
                    <a:pt x="1788" y="1637"/>
                  </a:lnTo>
                  <a:lnTo>
                    <a:pt x="1788" y="1687"/>
                  </a:lnTo>
                  <a:lnTo>
                    <a:pt x="1786" y="1702"/>
                  </a:lnTo>
                  <a:lnTo>
                    <a:pt x="1778" y="1716"/>
                  </a:lnTo>
                  <a:lnTo>
                    <a:pt x="1768" y="1727"/>
                  </a:lnTo>
                  <a:lnTo>
                    <a:pt x="1754" y="1734"/>
                  </a:lnTo>
                  <a:lnTo>
                    <a:pt x="1738" y="1736"/>
                  </a:lnTo>
                  <a:lnTo>
                    <a:pt x="944" y="1736"/>
                  </a:lnTo>
                  <a:lnTo>
                    <a:pt x="928" y="1734"/>
                  </a:lnTo>
                  <a:lnTo>
                    <a:pt x="914" y="1727"/>
                  </a:lnTo>
                  <a:lnTo>
                    <a:pt x="904" y="1716"/>
                  </a:lnTo>
                  <a:lnTo>
                    <a:pt x="896" y="1702"/>
                  </a:lnTo>
                  <a:lnTo>
                    <a:pt x="894" y="1687"/>
                  </a:lnTo>
                  <a:lnTo>
                    <a:pt x="894" y="1637"/>
                  </a:lnTo>
                  <a:lnTo>
                    <a:pt x="896" y="1621"/>
                  </a:lnTo>
                  <a:lnTo>
                    <a:pt x="904" y="1608"/>
                  </a:lnTo>
                  <a:lnTo>
                    <a:pt x="914" y="1597"/>
                  </a:lnTo>
                  <a:lnTo>
                    <a:pt x="928" y="1590"/>
                  </a:lnTo>
                  <a:lnTo>
                    <a:pt x="944" y="1588"/>
                  </a:lnTo>
                  <a:close/>
                  <a:moveTo>
                    <a:pt x="769" y="1472"/>
                  </a:moveTo>
                  <a:lnTo>
                    <a:pt x="783" y="1475"/>
                  </a:lnTo>
                  <a:lnTo>
                    <a:pt x="795" y="1483"/>
                  </a:lnTo>
                  <a:lnTo>
                    <a:pt x="805" y="1494"/>
                  </a:lnTo>
                  <a:lnTo>
                    <a:pt x="810" y="1508"/>
                  </a:lnTo>
                  <a:lnTo>
                    <a:pt x="810" y="1521"/>
                  </a:lnTo>
                  <a:lnTo>
                    <a:pt x="807" y="1535"/>
                  </a:lnTo>
                  <a:lnTo>
                    <a:pt x="800" y="1548"/>
                  </a:lnTo>
                  <a:lnTo>
                    <a:pt x="616" y="1753"/>
                  </a:lnTo>
                  <a:lnTo>
                    <a:pt x="606" y="1761"/>
                  </a:lnTo>
                  <a:lnTo>
                    <a:pt x="594" y="1767"/>
                  </a:lnTo>
                  <a:lnTo>
                    <a:pt x="581" y="1769"/>
                  </a:lnTo>
                  <a:lnTo>
                    <a:pt x="567" y="1765"/>
                  </a:lnTo>
                  <a:lnTo>
                    <a:pt x="553" y="1758"/>
                  </a:lnTo>
                  <a:lnTo>
                    <a:pt x="439" y="1667"/>
                  </a:lnTo>
                  <a:lnTo>
                    <a:pt x="430" y="1656"/>
                  </a:lnTo>
                  <a:lnTo>
                    <a:pt x="423" y="1643"/>
                  </a:lnTo>
                  <a:lnTo>
                    <a:pt x="422" y="1630"/>
                  </a:lnTo>
                  <a:lnTo>
                    <a:pt x="425" y="1615"/>
                  </a:lnTo>
                  <a:lnTo>
                    <a:pt x="432" y="1602"/>
                  </a:lnTo>
                  <a:lnTo>
                    <a:pt x="442" y="1593"/>
                  </a:lnTo>
                  <a:lnTo>
                    <a:pt x="456" y="1588"/>
                  </a:lnTo>
                  <a:lnTo>
                    <a:pt x="470" y="1586"/>
                  </a:lnTo>
                  <a:lnTo>
                    <a:pt x="484" y="1589"/>
                  </a:lnTo>
                  <a:lnTo>
                    <a:pt x="496" y="1596"/>
                  </a:lnTo>
                  <a:lnTo>
                    <a:pt x="576" y="1660"/>
                  </a:lnTo>
                  <a:lnTo>
                    <a:pt x="731" y="1487"/>
                  </a:lnTo>
                  <a:lnTo>
                    <a:pt x="742" y="1477"/>
                  </a:lnTo>
                  <a:lnTo>
                    <a:pt x="755" y="1473"/>
                  </a:lnTo>
                  <a:lnTo>
                    <a:pt x="769" y="1472"/>
                  </a:lnTo>
                  <a:close/>
                  <a:moveTo>
                    <a:pt x="944" y="1140"/>
                  </a:moveTo>
                  <a:lnTo>
                    <a:pt x="1738" y="1140"/>
                  </a:lnTo>
                  <a:lnTo>
                    <a:pt x="1754" y="1144"/>
                  </a:lnTo>
                  <a:lnTo>
                    <a:pt x="1768" y="1150"/>
                  </a:lnTo>
                  <a:lnTo>
                    <a:pt x="1778" y="1162"/>
                  </a:lnTo>
                  <a:lnTo>
                    <a:pt x="1786" y="1175"/>
                  </a:lnTo>
                  <a:lnTo>
                    <a:pt x="1788" y="1190"/>
                  </a:lnTo>
                  <a:lnTo>
                    <a:pt x="1788" y="1240"/>
                  </a:lnTo>
                  <a:lnTo>
                    <a:pt x="1786" y="1255"/>
                  </a:lnTo>
                  <a:lnTo>
                    <a:pt x="1778" y="1269"/>
                  </a:lnTo>
                  <a:lnTo>
                    <a:pt x="1768" y="1280"/>
                  </a:lnTo>
                  <a:lnTo>
                    <a:pt x="1754" y="1287"/>
                  </a:lnTo>
                  <a:lnTo>
                    <a:pt x="1738" y="1290"/>
                  </a:lnTo>
                  <a:lnTo>
                    <a:pt x="944" y="1290"/>
                  </a:lnTo>
                  <a:lnTo>
                    <a:pt x="928" y="1287"/>
                  </a:lnTo>
                  <a:lnTo>
                    <a:pt x="914" y="1280"/>
                  </a:lnTo>
                  <a:lnTo>
                    <a:pt x="904" y="1269"/>
                  </a:lnTo>
                  <a:lnTo>
                    <a:pt x="896" y="1255"/>
                  </a:lnTo>
                  <a:lnTo>
                    <a:pt x="894" y="1240"/>
                  </a:lnTo>
                  <a:lnTo>
                    <a:pt x="894" y="1190"/>
                  </a:lnTo>
                  <a:lnTo>
                    <a:pt x="896" y="1175"/>
                  </a:lnTo>
                  <a:lnTo>
                    <a:pt x="904" y="1162"/>
                  </a:lnTo>
                  <a:lnTo>
                    <a:pt x="914" y="1150"/>
                  </a:lnTo>
                  <a:lnTo>
                    <a:pt x="928" y="1144"/>
                  </a:lnTo>
                  <a:lnTo>
                    <a:pt x="944" y="1140"/>
                  </a:lnTo>
                  <a:close/>
                  <a:moveTo>
                    <a:pt x="769" y="1030"/>
                  </a:moveTo>
                  <a:lnTo>
                    <a:pt x="783" y="1034"/>
                  </a:lnTo>
                  <a:lnTo>
                    <a:pt x="795" y="1042"/>
                  </a:lnTo>
                  <a:lnTo>
                    <a:pt x="805" y="1053"/>
                  </a:lnTo>
                  <a:lnTo>
                    <a:pt x="810" y="1066"/>
                  </a:lnTo>
                  <a:lnTo>
                    <a:pt x="810" y="1081"/>
                  </a:lnTo>
                  <a:lnTo>
                    <a:pt x="807" y="1094"/>
                  </a:lnTo>
                  <a:lnTo>
                    <a:pt x="800" y="1106"/>
                  </a:lnTo>
                  <a:lnTo>
                    <a:pt x="616" y="1312"/>
                  </a:lnTo>
                  <a:lnTo>
                    <a:pt x="606" y="1320"/>
                  </a:lnTo>
                  <a:lnTo>
                    <a:pt x="594" y="1326"/>
                  </a:lnTo>
                  <a:lnTo>
                    <a:pt x="581" y="1327"/>
                  </a:lnTo>
                  <a:lnTo>
                    <a:pt x="567" y="1325"/>
                  </a:lnTo>
                  <a:lnTo>
                    <a:pt x="553" y="1317"/>
                  </a:lnTo>
                  <a:lnTo>
                    <a:pt x="439" y="1226"/>
                  </a:lnTo>
                  <a:lnTo>
                    <a:pt x="430" y="1215"/>
                  </a:lnTo>
                  <a:lnTo>
                    <a:pt x="423" y="1202"/>
                  </a:lnTo>
                  <a:lnTo>
                    <a:pt x="422" y="1188"/>
                  </a:lnTo>
                  <a:lnTo>
                    <a:pt x="425" y="1174"/>
                  </a:lnTo>
                  <a:lnTo>
                    <a:pt x="432" y="1162"/>
                  </a:lnTo>
                  <a:lnTo>
                    <a:pt x="442" y="1152"/>
                  </a:lnTo>
                  <a:lnTo>
                    <a:pt x="456" y="1146"/>
                  </a:lnTo>
                  <a:lnTo>
                    <a:pt x="470" y="1145"/>
                  </a:lnTo>
                  <a:lnTo>
                    <a:pt x="484" y="1147"/>
                  </a:lnTo>
                  <a:lnTo>
                    <a:pt x="496" y="1154"/>
                  </a:lnTo>
                  <a:lnTo>
                    <a:pt x="576" y="1218"/>
                  </a:lnTo>
                  <a:lnTo>
                    <a:pt x="731" y="1046"/>
                  </a:lnTo>
                  <a:lnTo>
                    <a:pt x="742" y="1036"/>
                  </a:lnTo>
                  <a:lnTo>
                    <a:pt x="755" y="1031"/>
                  </a:lnTo>
                  <a:lnTo>
                    <a:pt x="769" y="1030"/>
                  </a:lnTo>
                  <a:close/>
                  <a:moveTo>
                    <a:pt x="150" y="347"/>
                  </a:moveTo>
                  <a:lnTo>
                    <a:pt x="552" y="347"/>
                  </a:lnTo>
                  <a:lnTo>
                    <a:pt x="548" y="372"/>
                  </a:lnTo>
                  <a:lnTo>
                    <a:pt x="547" y="399"/>
                  </a:lnTo>
                  <a:lnTo>
                    <a:pt x="550" y="439"/>
                  </a:lnTo>
                  <a:lnTo>
                    <a:pt x="559" y="477"/>
                  </a:lnTo>
                  <a:lnTo>
                    <a:pt x="574" y="511"/>
                  </a:lnTo>
                  <a:lnTo>
                    <a:pt x="594" y="544"/>
                  </a:lnTo>
                  <a:lnTo>
                    <a:pt x="618" y="572"/>
                  </a:lnTo>
                  <a:lnTo>
                    <a:pt x="648" y="598"/>
                  </a:lnTo>
                  <a:lnTo>
                    <a:pt x="681" y="618"/>
                  </a:lnTo>
                  <a:lnTo>
                    <a:pt x="715" y="632"/>
                  </a:lnTo>
                  <a:lnTo>
                    <a:pt x="753" y="642"/>
                  </a:lnTo>
                  <a:lnTo>
                    <a:pt x="793" y="645"/>
                  </a:lnTo>
                  <a:lnTo>
                    <a:pt x="1442" y="645"/>
                  </a:lnTo>
                  <a:lnTo>
                    <a:pt x="1482" y="642"/>
                  </a:lnTo>
                  <a:lnTo>
                    <a:pt x="1520" y="632"/>
                  </a:lnTo>
                  <a:lnTo>
                    <a:pt x="1555" y="618"/>
                  </a:lnTo>
                  <a:lnTo>
                    <a:pt x="1588" y="597"/>
                  </a:lnTo>
                  <a:lnTo>
                    <a:pt x="1616" y="572"/>
                  </a:lnTo>
                  <a:lnTo>
                    <a:pt x="1641" y="543"/>
                  </a:lnTo>
                  <a:lnTo>
                    <a:pt x="1661" y="510"/>
                  </a:lnTo>
                  <a:lnTo>
                    <a:pt x="1676" y="475"/>
                  </a:lnTo>
                  <a:lnTo>
                    <a:pt x="1686" y="436"/>
                  </a:lnTo>
                  <a:lnTo>
                    <a:pt x="1689" y="396"/>
                  </a:lnTo>
                  <a:lnTo>
                    <a:pt x="1688" y="371"/>
                  </a:lnTo>
                  <a:lnTo>
                    <a:pt x="1683" y="347"/>
                  </a:lnTo>
                  <a:lnTo>
                    <a:pt x="1987" y="347"/>
                  </a:lnTo>
                  <a:lnTo>
                    <a:pt x="2029" y="349"/>
                  </a:lnTo>
                  <a:lnTo>
                    <a:pt x="2067" y="356"/>
                  </a:lnTo>
                  <a:lnTo>
                    <a:pt x="2101" y="366"/>
                  </a:lnTo>
                  <a:lnTo>
                    <a:pt x="2132" y="379"/>
                  </a:lnTo>
                  <a:lnTo>
                    <a:pt x="2159" y="396"/>
                  </a:lnTo>
                  <a:lnTo>
                    <a:pt x="2182" y="416"/>
                  </a:lnTo>
                  <a:lnTo>
                    <a:pt x="2201" y="438"/>
                  </a:lnTo>
                  <a:lnTo>
                    <a:pt x="2215" y="462"/>
                  </a:lnTo>
                  <a:lnTo>
                    <a:pt x="2226" y="488"/>
                  </a:lnTo>
                  <a:lnTo>
                    <a:pt x="2233" y="517"/>
                  </a:lnTo>
                  <a:lnTo>
                    <a:pt x="2235" y="546"/>
                  </a:lnTo>
                  <a:lnTo>
                    <a:pt x="2235" y="2036"/>
                  </a:lnTo>
                  <a:lnTo>
                    <a:pt x="2210" y="2035"/>
                  </a:lnTo>
                  <a:lnTo>
                    <a:pt x="2186" y="2034"/>
                  </a:lnTo>
                  <a:lnTo>
                    <a:pt x="2118" y="2037"/>
                  </a:lnTo>
                  <a:lnTo>
                    <a:pt x="2051" y="2045"/>
                  </a:lnTo>
                  <a:lnTo>
                    <a:pt x="1987" y="2060"/>
                  </a:lnTo>
                  <a:lnTo>
                    <a:pt x="1987" y="893"/>
                  </a:lnTo>
                  <a:lnTo>
                    <a:pt x="249" y="893"/>
                  </a:lnTo>
                  <a:lnTo>
                    <a:pt x="249" y="2876"/>
                  </a:lnTo>
                  <a:lnTo>
                    <a:pt x="1394" y="2876"/>
                  </a:lnTo>
                  <a:lnTo>
                    <a:pt x="1400" y="2942"/>
                  </a:lnTo>
                  <a:lnTo>
                    <a:pt x="1412" y="3005"/>
                  </a:lnTo>
                  <a:lnTo>
                    <a:pt x="1429" y="3066"/>
                  </a:lnTo>
                  <a:lnTo>
                    <a:pt x="1450" y="3125"/>
                  </a:lnTo>
                  <a:lnTo>
                    <a:pt x="199" y="3125"/>
                  </a:lnTo>
                  <a:lnTo>
                    <a:pt x="163" y="3122"/>
                  </a:lnTo>
                  <a:lnTo>
                    <a:pt x="130" y="3112"/>
                  </a:lnTo>
                  <a:lnTo>
                    <a:pt x="99" y="3097"/>
                  </a:lnTo>
                  <a:lnTo>
                    <a:pt x="71" y="3079"/>
                  </a:lnTo>
                  <a:lnTo>
                    <a:pt x="47" y="3054"/>
                  </a:lnTo>
                  <a:lnTo>
                    <a:pt x="27" y="3027"/>
                  </a:lnTo>
                  <a:lnTo>
                    <a:pt x="13" y="2995"/>
                  </a:lnTo>
                  <a:lnTo>
                    <a:pt x="3" y="2962"/>
                  </a:lnTo>
                  <a:lnTo>
                    <a:pt x="0" y="2926"/>
                  </a:lnTo>
                  <a:lnTo>
                    <a:pt x="0" y="546"/>
                  </a:lnTo>
                  <a:lnTo>
                    <a:pt x="3" y="513"/>
                  </a:lnTo>
                  <a:lnTo>
                    <a:pt x="9" y="483"/>
                  </a:lnTo>
                  <a:lnTo>
                    <a:pt x="21" y="455"/>
                  </a:lnTo>
                  <a:lnTo>
                    <a:pt x="36" y="428"/>
                  </a:lnTo>
                  <a:lnTo>
                    <a:pt x="53" y="405"/>
                  </a:lnTo>
                  <a:lnTo>
                    <a:pt x="71" y="385"/>
                  </a:lnTo>
                  <a:lnTo>
                    <a:pt x="91" y="369"/>
                  </a:lnTo>
                  <a:lnTo>
                    <a:pt x="111" y="358"/>
                  </a:lnTo>
                  <a:lnTo>
                    <a:pt x="131" y="349"/>
                  </a:lnTo>
                  <a:lnTo>
                    <a:pt x="150" y="347"/>
                  </a:lnTo>
                  <a:close/>
                  <a:moveTo>
                    <a:pt x="1118" y="99"/>
                  </a:moveTo>
                  <a:lnTo>
                    <a:pt x="1098" y="102"/>
                  </a:lnTo>
                  <a:lnTo>
                    <a:pt x="1080" y="109"/>
                  </a:lnTo>
                  <a:lnTo>
                    <a:pt x="1065" y="121"/>
                  </a:lnTo>
                  <a:lnTo>
                    <a:pt x="1053" y="136"/>
                  </a:lnTo>
                  <a:lnTo>
                    <a:pt x="1046" y="154"/>
                  </a:lnTo>
                  <a:lnTo>
                    <a:pt x="1043" y="174"/>
                  </a:lnTo>
                  <a:lnTo>
                    <a:pt x="1046" y="194"/>
                  </a:lnTo>
                  <a:lnTo>
                    <a:pt x="1053" y="211"/>
                  </a:lnTo>
                  <a:lnTo>
                    <a:pt x="1065" y="226"/>
                  </a:lnTo>
                  <a:lnTo>
                    <a:pt x="1080" y="238"/>
                  </a:lnTo>
                  <a:lnTo>
                    <a:pt x="1098" y="245"/>
                  </a:lnTo>
                  <a:lnTo>
                    <a:pt x="1118" y="248"/>
                  </a:lnTo>
                  <a:lnTo>
                    <a:pt x="1138" y="245"/>
                  </a:lnTo>
                  <a:lnTo>
                    <a:pt x="1156" y="238"/>
                  </a:lnTo>
                  <a:lnTo>
                    <a:pt x="1170" y="226"/>
                  </a:lnTo>
                  <a:lnTo>
                    <a:pt x="1182" y="211"/>
                  </a:lnTo>
                  <a:lnTo>
                    <a:pt x="1189" y="194"/>
                  </a:lnTo>
                  <a:lnTo>
                    <a:pt x="1193" y="174"/>
                  </a:lnTo>
                  <a:lnTo>
                    <a:pt x="1189" y="154"/>
                  </a:lnTo>
                  <a:lnTo>
                    <a:pt x="1182" y="136"/>
                  </a:lnTo>
                  <a:lnTo>
                    <a:pt x="1170" y="121"/>
                  </a:lnTo>
                  <a:lnTo>
                    <a:pt x="1156" y="109"/>
                  </a:lnTo>
                  <a:lnTo>
                    <a:pt x="1138" y="102"/>
                  </a:lnTo>
                  <a:lnTo>
                    <a:pt x="1118" y="99"/>
                  </a:lnTo>
                  <a:close/>
                  <a:moveTo>
                    <a:pt x="1116" y="0"/>
                  </a:moveTo>
                  <a:lnTo>
                    <a:pt x="1120" y="0"/>
                  </a:lnTo>
                  <a:lnTo>
                    <a:pt x="1150" y="3"/>
                  </a:lnTo>
                  <a:lnTo>
                    <a:pt x="1180" y="11"/>
                  </a:lnTo>
                  <a:lnTo>
                    <a:pt x="1206" y="23"/>
                  </a:lnTo>
                  <a:lnTo>
                    <a:pt x="1230" y="40"/>
                  </a:lnTo>
                  <a:lnTo>
                    <a:pt x="1252" y="61"/>
                  </a:lnTo>
                  <a:lnTo>
                    <a:pt x="1268" y="85"/>
                  </a:lnTo>
                  <a:lnTo>
                    <a:pt x="1281" y="112"/>
                  </a:lnTo>
                  <a:lnTo>
                    <a:pt x="1288" y="141"/>
                  </a:lnTo>
                  <a:lnTo>
                    <a:pt x="1292" y="171"/>
                  </a:lnTo>
                  <a:lnTo>
                    <a:pt x="1292" y="174"/>
                  </a:lnTo>
                  <a:lnTo>
                    <a:pt x="1294" y="194"/>
                  </a:lnTo>
                  <a:lnTo>
                    <a:pt x="1302" y="211"/>
                  </a:lnTo>
                  <a:lnTo>
                    <a:pt x="1314" y="226"/>
                  </a:lnTo>
                  <a:lnTo>
                    <a:pt x="1328" y="238"/>
                  </a:lnTo>
                  <a:lnTo>
                    <a:pt x="1345" y="245"/>
                  </a:lnTo>
                  <a:lnTo>
                    <a:pt x="1365" y="248"/>
                  </a:lnTo>
                  <a:lnTo>
                    <a:pt x="1442" y="248"/>
                  </a:lnTo>
                  <a:lnTo>
                    <a:pt x="1472" y="251"/>
                  </a:lnTo>
                  <a:lnTo>
                    <a:pt x="1499" y="260"/>
                  </a:lnTo>
                  <a:lnTo>
                    <a:pt x="1524" y="274"/>
                  </a:lnTo>
                  <a:lnTo>
                    <a:pt x="1547" y="291"/>
                  </a:lnTo>
                  <a:lnTo>
                    <a:pt x="1564" y="312"/>
                  </a:lnTo>
                  <a:lnTo>
                    <a:pt x="1578" y="338"/>
                  </a:lnTo>
                  <a:lnTo>
                    <a:pt x="1587" y="366"/>
                  </a:lnTo>
                  <a:lnTo>
                    <a:pt x="1590" y="396"/>
                  </a:lnTo>
                  <a:lnTo>
                    <a:pt x="1590" y="399"/>
                  </a:lnTo>
                  <a:lnTo>
                    <a:pt x="1587" y="428"/>
                  </a:lnTo>
                  <a:lnTo>
                    <a:pt x="1578" y="456"/>
                  </a:lnTo>
                  <a:lnTo>
                    <a:pt x="1564" y="481"/>
                  </a:lnTo>
                  <a:lnTo>
                    <a:pt x="1547" y="503"/>
                  </a:lnTo>
                  <a:lnTo>
                    <a:pt x="1524" y="521"/>
                  </a:lnTo>
                  <a:lnTo>
                    <a:pt x="1499" y="534"/>
                  </a:lnTo>
                  <a:lnTo>
                    <a:pt x="1472" y="543"/>
                  </a:lnTo>
                  <a:lnTo>
                    <a:pt x="1442" y="546"/>
                  </a:lnTo>
                  <a:lnTo>
                    <a:pt x="793" y="546"/>
                  </a:lnTo>
                  <a:lnTo>
                    <a:pt x="764" y="543"/>
                  </a:lnTo>
                  <a:lnTo>
                    <a:pt x="736" y="534"/>
                  </a:lnTo>
                  <a:lnTo>
                    <a:pt x="711" y="521"/>
                  </a:lnTo>
                  <a:lnTo>
                    <a:pt x="689" y="503"/>
                  </a:lnTo>
                  <a:lnTo>
                    <a:pt x="671" y="481"/>
                  </a:lnTo>
                  <a:lnTo>
                    <a:pt x="657" y="456"/>
                  </a:lnTo>
                  <a:lnTo>
                    <a:pt x="649" y="428"/>
                  </a:lnTo>
                  <a:lnTo>
                    <a:pt x="646" y="399"/>
                  </a:lnTo>
                  <a:lnTo>
                    <a:pt x="646" y="396"/>
                  </a:lnTo>
                  <a:lnTo>
                    <a:pt x="649" y="366"/>
                  </a:lnTo>
                  <a:lnTo>
                    <a:pt x="657" y="338"/>
                  </a:lnTo>
                  <a:lnTo>
                    <a:pt x="671" y="312"/>
                  </a:lnTo>
                  <a:lnTo>
                    <a:pt x="689" y="291"/>
                  </a:lnTo>
                  <a:lnTo>
                    <a:pt x="711" y="274"/>
                  </a:lnTo>
                  <a:lnTo>
                    <a:pt x="736" y="260"/>
                  </a:lnTo>
                  <a:lnTo>
                    <a:pt x="764" y="251"/>
                  </a:lnTo>
                  <a:lnTo>
                    <a:pt x="793" y="248"/>
                  </a:lnTo>
                  <a:lnTo>
                    <a:pt x="870" y="248"/>
                  </a:lnTo>
                  <a:lnTo>
                    <a:pt x="889" y="245"/>
                  </a:lnTo>
                  <a:lnTo>
                    <a:pt x="907" y="238"/>
                  </a:lnTo>
                  <a:lnTo>
                    <a:pt x="922" y="226"/>
                  </a:lnTo>
                  <a:lnTo>
                    <a:pt x="933" y="211"/>
                  </a:lnTo>
                  <a:lnTo>
                    <a:pt x="941" y="194"/>
                  </a:lnTo>
                  <a:lnTo>
                    <a:pt x="944" y="174"/>
                  </a:lnTo>
                  <a:lnTo>
                    <a:pt x="944" y="171"/>
                  </a:lnTo>
                  <a:lnTo>
                    <a:pt x="947" y="141"/>
                  </a:lnTo>
                  <a:lnTo>
                    <a:pt x="954" y="112"/>
                  </a:lnTo>
                  <a:lnTo>
                    <a:pt x="967" y="85"/>
                  </a:lnTo>
                  <a:lnTo>
                    <a:pt x="984" y="61"/>
                  </a:lnTo>
                  <a:lnTo>
                    <a:pt x="1005" y="40"/>
                  </a:lnTo>
                  <a:lnTo>
                    <a:pt x="1029" y="23"/>
                  </a:lnTo>
                  <a:lnTo>
                    <a:pt x="1056" y="11"/>
                  </a:lnTo>
                  <a:lnTo>
                    <a:pt x="1085" y="3"/>
                  </a:lnTo>
                  <a:lnTo>
                    <a:pt x="1116" y="0"/>
                  </a:lnTo>
                  <a:close/>
                </a:path>
              </a:pathLst>
            </a:custGeom>
            <a:solidFill>
              <a:srgbClr val="2C6D8B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600">
                <a:solidFill>
                  <a:prstClr val="black"/>
                </a:solidFill>
              </a:endParaRPr>
            </a:p>
          </p:txBody>
        </p:sp>
        <p:sp>
          <p:nvSpPr>
            <p:cNvPr id="97" name="직사각형 96"/>
            <p:cNvSpPr/>
            <p:nvPr/>
          </p:nvSpPr>
          <p:spPr>
            <a:xfrm>
              <a:off x="4875722" y="3429000"/>
              <a:ext cx="1832553" cy="57496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2400" b="1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쇼핑몰 종합</a:t>
              </a:r>
              <a:endParaRPr lang="en-US" altLang="ko-KR" sz="2400" b="1" dirty="0">
                <a:solidFill>
                  <a:prstClr val="black">
                    <a:lumMod val="65000"/>
                    <a:lumOff val="35000"/>
                  </a:prstClr>
                </a:solidFill>
              </a:endParaRPr>
            </a:p>
          </p:txBody>
        </p:sp>
      </p:grpSp>
      <p:sp>
        <p:nvSpPr>
          <p:cNvPr id="102" name="직사각형 101">
            <a:extLst>
              <a:ext uri="{FF2B5EF4-FFF2-40B4-BE49-F238E27FC236}">
                <a16:creationId xmlns:a16="http://schemas.microsoft.com/office/drawing/2014/main" id="{435A0F76-8923-4181-A2A2-FD26DD22173E}"/>
              </a:ext>
            </a:extLst>
          </p:cNvPr>
          <p:cNvSpPr/>
          <p:nvPr/>
        </p:nvSpPr>
        <p:spPr>
          <a:xfrm>
            <a:off x="8200418" y="4569248"/>
            <a:ext cx="375216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장바구니를 만든 후 각 상품의 </a:t>
            </a:r>
            <a:endParaRPr lang="en-US" altLang="ko-KR" sz="2000" b="1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algn="ctr"/>
            <a:r>
              <a:rPr lang="en-US" altLang="ko-KR" sz="20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URL</a:t>
            </a:r>
            <a:r>
              <a:rPr lang="ko-KR" altLang="en-US" sz="20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을 한눈에 정리</a:t>
            </a:r>
            <a:r>
              <a:rPr lang="en-US" altLang="ko-KR" sz="20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, </a:t>
            </a:r>
            <a:r>
              <a:rPr lang="ko-KR" altLang="en-US" sz="20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외부 파일로 저장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C56C4820-0C0C-4E8F-8EC0-20A19A08E780}"/>
              </a:ext>
            </a:extLst>
          </p:cNvPr>
          <p:cNvGrpSpPr/>
          <p:nvPr/>
        </p:nvGrpSpPr>
        <p:grpSpPr>
          <a:xfrm>
            <a:off x="9234402" y="2229584"/>
            <a:ext cx="2134256" cy="2064823"/>
            <a:chOff x="8083149" y="2274586"/>
            <a:chExt cx="2134256" cy="2064823"/>
          </a:xfrm>
        </p:grpSpPr>
        <p:sp>
          <p:nvSpPr>
            <p:cNvPr id="98" name="육각형 97"/>
            <p:cNvSpPr/>
            <p:nvPr/>
          </p:nvSpPr>
          <p:spPr>
            <a:xfrm rot="16200000">
              <a:off x="8105488" y="2369517"/>
              <a:ext cx="2064823" cy="1874962"/>
            </a:xfrm>
            <a:prstGeom prst="hexagon">
              <a:avLst>
                <a:gd name="adj" fmla="val 26582"/>
                <a:gd name="vf" fmla="val 115470"/>
              </a:avLst>
            </a:prstGeom>
            <a:solidFill>
              <a:schemeClr val="bg1">
                <a:lumMod val="85000"/>
              </a:schemeClr>
            </a:solidFill>
            <a:ln w="269875" cap="flat">
              <a:solidFill>
                <a:srgbClr val="2C6D8B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9" name="육각형 98"/>
            <p:cNvSpPr/>
            <p:nvPr/>
          </p:nvSpPr>
          <p:spPr>
            <a:xfrm rot="16200000">
              <a:off x="8163191" y="2421912"/>
              <a:ext cx="1949419" cy="1770168"/>
            </a:xfrm>
            <a:prstGeom prst="hexagon">
              <a:avLst>
                <a:gd name="adj" fmla="val 26582"/>
                <a:gd name="vf" fmla="val 115470"/>
              </a:avLst>
            </a:prstGeom>
            <a:solidFill>
              <a:schemeClr val="bg1"/>
            </a:solidFill>
            <a:ln w="269875" cap="flat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0" name="자유형 99"/>
            <p:cNvSpPr/>
            <p:nvPr/>
          </p:nvSpPr>
          <p:spPr>
            <a:xfrm>
              <a:off x="9845745" y="2935334"/>
              <a:ext cx="371660" cy="743324"/>
            </a:xfrm>
            <a:custGeom>
              <a:avLst/>
              <a:gdLst>
                <a:gd name="connsiteX0" fmla="*/ 194649 w 194649"/>
                <a:gd name="connsiteY0" fmla="*/ 0 h 389300"/>
                <a:gd name="connsiteX1" fmla="*/ 194649 w 194649"/>
                <a:gd name="connsiteY1" fmla="*/ 389300 h 389300"/>
                <a:gd name="connsiteX2" fmla="*/ 118884 w 194649"/>
                <a:gd name="connsiteY2" fmla="*/ 374004 h 389300"/>
                <a:gd name="connsiteX3" fmla="*/ 0 w 194649"/>
                <a:gd name="connsiteY3" fmla="*/ 194650 h 389300"/>
                <a:gd name="connsiteX4" fmla="*/ 118884 w 194649"/>
                <a:gd name="connsiteY4" fmla="*/ 15297 h 389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4649" h="389300">
                  <a:moveTo>
                    <a:pt x="194649" y="0"/>
                  </a:moveTo>
                  <a:lnTo>
                    <a:pt x="194649" y="389300"/>
                  </a:lnTo>
                  <a:lnTo>
                    <a:pt x="118884" y="374004"/>
                  </a:lnTo>
                  <a:cubicBezTo>
                    <a:pt x="49021" y="344454"/>
                    <a:pt x="0" y="275277"/>
                    <a:pt x="0" y="194650"/>
                  </a:cubicBezTo>
                  <a:cubicBezTo>
                    <a:pt x="0" y="114024"/>
                    <a:pt x="49021" y="44846"/>
                    <a:pt x="118884" y="15297"/>
                  </a:cubicBezTo>
                  <a:close/>
                </a:path>
              </a:pathLst>
            </a:custGeom>
            <a:solidFill>
              <a:srgbClr val="2C6D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50" dirty="0">
                <a:solidFill>
                  <a:prstClr val="white"/>
                </a:solidFill>
              </a:endParaRPr>
            </a:p>
          </p:txBody>
        </p:sp>
        <p:sp>
          <p:nvSpPr>
            <p:cNvPr id="101" name="직사각형 100"/>
            <p:cNvSpPr/>
            <p:nvPr/>
          </p:nvSpPr>
          <p:spPr>
            <a:xfrm>
              <a:off x="9853682" y="3114859"/>
              <a:ext cx="355785" cy="338554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ctr"/>
              <a:r>
                <a:rPr lang="en-US" altLang="ko-KR" sz="1600" dirty="0">
                  <a:solidFill>
                    <a:prstClr val="white"/>
                  </a:solidFill>
                </a:rPr>
                <a:t>&gt;</a:t>
              </a:r>
              <a:endParaRPr lang="ko-KR" altLang="en-US" sz="1600" dirty="0">
                <a:solidFill>
                  <a:prstClr val="white"/>
                </a:solidFill>
              </a:endParaRPr>
            </a:p>
          </p:txBody>
        </p:sp>
        <p:sp>
          <p:nvSpPr>
            <p:cNvPr id="103" name="Freeform 11"/>
            <p:cNvSpPr>
              <a:spLocks noEditPoints="1"/>
            </p:cNvSpPr>
            <p:nvPr/>
          </p:nvSpPr>
          <p:spPr bwMode="auto">
            <a:xfrm flipH="1">
              <a:off x="8884893" y="2745688"/>
              <a:ext cx="466311" cy="572499"/>
            </a:xfrm>
            <a:custGeom>
              <a:avLst/>
              <a:gdLst>
                <a:gd name="T0" fmla="*/ 1930 w 2831"/>
                <a:gd name="T1" fmla="*/ 2787 h 3472"/>
                <a:gd name="T2" fmla="*/ 1791 w 2831"/>
                <a:gd name="T3" fmla="*/ 2855 h 3472"/>
                <a:gd name="T4" fmla="*/ 2114 w 2831"/>
                <a:gd name="T5" fmla="*/ 3172 h 3472"/>
                <a:gd name="T6" fmla="*/ 2628 w 2831"/>
                <a:gd name="T7" fmla="*/ 2656 h 3472"/>
                <a:gd name="T8" fmla="*/ 2538 w 2831"/>
                <a:gd name="T9" fmla="*/ 2529 h 3472"/>
                <a:gd name="T10" fmla="*/ 1440 w 2831"/>
                <a:gd name="T11" fmla="*/ 2529 h 3472"/>
                <a:gd name="T12" fmla="*/ 914 w 2831"/>
                <a:gd name="T13" fmla="*/ 2569 h 3472"/>
                <a:gd name="T14" fmla="*/ 928 w 2831"/>
                <a:gd name="T15" fmla="*/ 2433 h 3472"/>
                <a:gd name="T16" fmla="*/ 807 w 2831"/>
                <a:gd name="T17" fmla="*/ 2382 h 3472"/>
                <a:gd name="T18" fmla="*/ 439 w 2831"/>
                <a:gd name="T19" fmla="*/ 2514 h 3472"/>
                <a:gd name="T20" fmla="*/ 470 w 2831"/>
                <a:gd name="T21" fmla="*/ 2433 h 3472"/>
                <a:gd name="T22" fmla="*/ 2186 w 2831"/>
                <a:gd name="T23" fmla="*/ 2182 h 3472"/>
                <a:gd name="T24" fmla="*/ 2642 w 2831"/>
                <a:gd name="T25" fmla="*/ 2371 h 3472"/>
                <a:gd name="T26" fmla="*/ 2831 w 2831"/>
                <a:gd name="T27" fmla="*/ 2827 h 3472"/>
                <a:gd name="T28" fmla="*/ 2642 w 2831"/>
                <a:gd name="T29" fmla="*/ 3283 h 3472"/>
                <a:gd name="T30" fmla="*/ 2186 w 2831"/>
                <a:gd name="T31" fmla="*/ 3472 h 3472"/>
                <a:gd name="T32" fmla="*/ 1729 w 2831"/>
                <a:gd name="T33" fmla="*/ 3283 h 3472"/>
                <a:gd name="T34" fmla="*/ 1540 w 2831"/>
                <a:gd name="T35" fmla="*/ 2827 h 3472"/>
                <a:gd name="T36" fmla="*/ 1729 w 2831"/>
                <a:gd name="T37" fmla="*/ 2371 h 3472"/>
                <a:gd name="T38" fmla="*/ 2186 w 2831"/>
                <a:gd name="T39" fmla="*/ 2182 h 3472"/>
                <a:gd name="T40" fmla="*/ 1540 w 2831"/>
                <a:gd name="T41" fmla="*/ 2083 h 3472"/>
                <a:gd name="T42" fmla="*/ 914 w 2831"/>
                <a:gd name="T43" fmla="*/ 2123 h 3472"/>
                <a:gd name="T44" fmla="*/ 928 w 2831"/>
                <a:gd name="T45" fmla="*/ 1986 h 3472"/>
                <a:gd name="T46" fmla="*/ 807 w 2831"/>
                <a:gd name="T47" fmla="*/ 1957 h 3472"/>
                <a:gd name="T48" fmla="*/ 439 w 2831"/>
                <a:gd name="T49" fmla="*/ 2088 h 3472"/>
                <a:gd name="T50" fmla="*/ 470 w 2831"/>
                <a:gd name="T51" fmla="*/ 2007 h 3472"/>
                <a:gd name="T52" fmla="*/ 944 w 2831"/>
                <a:gd name="T53" fmla="*/ 1588 h 3472"/>
                <a:gd name="T54" fmla="*/ 1786 w 2831"/>
                <a:gd name="T55" fmla="*/ 1702 h 3472"/>
                <a:gd name="T56" fmla="*/ 904 w 2831"/>
                <a:gd name="T57" fmla="*/ 1716 h 3472"/>
                <a:gd name="T58" fmla="*/ 944 w 2831"/>
                <a:gd name="T59" fmla="*/ 1588 h 3472"/>
                <a:gd name="T60" fmla="*/ 800 w 2831"/>
                <a:gd name="T61" fmla="*/ 1548 h 3472"/>
                <a:gd name="T62" fmla="*/ 430 w 2831"/>
                <a:gd name="T63" fmla="*/ 1656 h 3472"/>
                <a:gd name="T64" fmla="*/ 484 w 2831"/>
                <a:gd name="T65" fmla="*/ 1589 h 3472"/>
                <a:gd name="T66" fmla="*/ 1738 w 2831"/>
                <a:gd name="T67" fmla="*/ 1140 h 3472"/>
                <a:gd name="T68" fmla="*/ 1778 w 2831"/>
                <a:gd name="T69" fmla="*/ 1269 h 3472"/>
                <a:gd name="T70" fmla="*/ 896 w 2831"/>
                <a:gd name="T71" fmla="*/ 1255 h 3472"/>
                <a:gd name="T72" fmla="*/ 769 w 2831"/>
                <a:gd name="T73" fmla="*/ 1030 h 3472"/>
                <a:gd name="T74" fmla="*/ 616 w 2831"/>
                <a:gd name="T75" fmla="*/ 1312 h 3472"/>
                <a:gd name="T76" fmla="*/ 423 w 2831"/>
                <a:gd name="T77" fmla="*/ 1202 h 3472"/>
                <a:gd name="T78" fmla="*/ 496 w 2831"/>
                <a:gd name="T79" fmla="*/ 1154 h 3472"/>
                <a:gd name="T80" fmla="*/ 548 w 2831"/>
                <a:gd name="T81" fmla="*/ 372 h 3472"/>
                <a:gd name="T82" fmla="*/ 681 w 2831"/>
                <a:gd name="T83" fmla="*/ 618 h 3472"/>
                <a:gd name="T84" fmla="*/ 1588 w 2831"/>
                <a:gd name="T85" fmla="*/ 597 h 3472"/>
                <a:gd name="T86" fmla="*/ 1683 w 2831"/>
                <a:gd name="T87" fmla="*/ 347 h 3472"/>
                <a:gd name="T88" fmla="*/ 2201 w 2831"/>
                <a:gd name="T89" fmla="*/ 438 h 3472"/>
                <a:gd name="T90" fmla="*/ 2118 w 2831"/>
                <a:gd name="T91" fmla="*/ 2037 h 3472"/>
                <a:gd name="T92" fmla="*/ 1412 w 2831"/>
                <a:gd name="T93" fmla="*/ 3005 h 3472"/>
                <a:gd name="T94" fmla="*/ 47 w 2831"/>
                <a:gd name="T95" fmla="*/ 3054 h 3472"/>
                <a:gd name="T96" fmla="*/ 21 w 2831"/>
                <a:gd name="T97" fmla="*/ 455 h 3472"/>
                <a:gd name="T98" fmla="*/ 1118 w 2831"/>
                <a:gd name="T99" fmla="*/ 99 h 3472"/>
                <a:gd name="T100" fmla="*/ 1053 w 2831"/>
                <a:gd name="T101" fmla="*/ 211 h 3472"/>
                <a:gd name="T102" fmla="*/ 1182 w 2831"/>
                <a:gd name="T103" fmla="*/ 211 h 3472"/>
                <a:gd name="T104" fmla="*/ 1118 w 2831"/>
                <a:gd name="T105" fmla="*/ 99 h 3472"/>
                <a:gd name="T106" fmla="*/ 1268 w 2831"/>
                <a:gd name="T107" fmla="*/ 85 h 3472"/>
                <a:gd name="T108" fmla="*/ 1328 w 2831"/>
                <a:gd name="T109" fmla="*/ 238 h 3472"/>
                <a:gd name="T110" fmla="*/ 1564 w 2831"/>
                <a:gd name="T111" fmla="*/ 312 h 3472"/>
                <a:gd name="T112" fmla="*/ 1547 w 2831"/>
                <a:gd name="T113" fmla="*/ 503 h 3472"/>
                <a:gd name="T114" fmla="*/ 711 w 2831"/>
                <a:gd name="T115" fmla="*/ 521 h 3472"/>
                <a:gd name="T116" fmla="*/ 657 w 2831"/>
                <a:gd name="T117" fmla="*/ 338 h 3472"/>
                <a:gd name="T118" fmla="*/ 889 w 2831"/>
                <a:gd name="T119" fmla="*/ 245 h 3472"/>
                <a:gd name="T120" fmla="*/ 954 w 2831"/>
                <a:gd name="T121" fmla="*/ 112 h 34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831" h="3472">
                  <a:moveTo>
                    <a:pt x="2538" y="2529"/>
                  </a:moveTo>
                  <a:lnTo>
                    <a:pt x="2517" y="2531"/>
                  </a:lnTo>
                  <a:lnTo>
                    <a:pt x="2496" y="2537"/>
                  </a:lnTo>
                  <a:lnTo>
                    <a:pt x="2476" y="2547"/>
                  </a:lnTo>
                  <a:lnTo>
                    <a:pt x="2459" y="2563"/>
                  </a:lnTo>
                  <a:lnTo>
                    <a:pt x="2124" y="2939"/>
                  </a:lnTo>
                  <a:lnTo>
                    <a:pt x="1950" y="2800"/>
                  </a:lnTo>
                  <a:lnTo>
                    <a:pt x="1930" y="2787"/>
                  </a:lnTo>
                  <a:lnTo>
                    <a:pt x="1909" y="2780"/>
                  </a:lnTo>
                  <a:lnTo>
                    <a:pt x="1888" y="2778"/>
                  </a:lnTo>
                  <a:lnTo>
                    <a:pt x="1866" y="2780"/>
                  </a:lnTo>
                  <a:lnTo>
                    <a:pt x="1845" y="2787"/>
                  </a:lnTo>
                  <a:lnTo>
                    <a:pt x="1826" y="2799"/>
                  </a:lnTo>
                  <a:lnTo>
                    <a:pt x="1810" y="2814"/>
                  </a:lnTo>
                  <a:lnTo>
                    <a:pt x="1797" y="2834"/>
                  </a:lnTo>
                  <a:lnTo>
                    <a:pt x="1791" y="2855"/>
                  </a:lnTo>
                  <a:lnTo>
                    <a:pt x="1788" y="2876"/>
                  </a:lnTo>
                  <a:lnTo>
                    <a:pt x="1791" y="2899"/>
                  </a:lnTo>
                  <a:lnTo>
                    <a:pt x="1797" y="2920"/>
                  </a:lnTo>
                  <a:lnTo>
                    <a:pt x="1809" y="2938"/>
                  </a:lnTo>
                  <a:lnTo>
                    <a:pt x="1826" y="2954"/>
                  </a:lnTo>
                  <a:lnTo>
                    <a:pt x="2073" y="3152"/>
                  </a:lnTo>
                  <a:lnTo>
                    <a:pt x="2093" y="3165"/>
                  </a:lnTo>
                  <a:lnTo>
                    <a:pt x="2114" y="3172"/>
                  </a:lnTo>
                  <a:lnTo>
                    <a:pt x="2135" y="3174"/>
                  </a:lnTo>
                  <a:lnTo>
                    <a:pt x="2156" y="3172"/>
                  </a:lnTo>
                  <a:lnTo>
                    <a:pt x="2175" y="3166"/>
                  </a:lnTo>
                  <a:lnTo>
                    <a:pt x="2194" y="3155"/>
                  </a:lnTo>
                  <a:lnTo>
                    <a:pt x="2210" y="3142"/>
                  </a:lnTo>
                  <a:lnTo>
                    <a:pt x="2607" y="2694"/>
                  </a:lnTo>
                  <a:lnTo>
                    <a:pt x="2620" y="2676"/>
                  </a:lnTo>
                  <a:lnTo>
                    <a:pt x="2628" y="2656"/>
                  </a:lnTo>
                  <a:lnTo>
                    <a:pt x="2633" y="2633"/>
                  </a:lnTo>
                  <a:lnTo>
                    <a:pt x="2631" y="2612"/>
                  </a:lnTo>
                  <a:lnTo>
                    <a:pt x="2625" y="2591"/>
                  </a:lnTo>
                  <a:lnTo>
                    <a:pt x="2615" y="2571"/>
                  </a:lnTo>
                  <a:lnTo>
                    <a:pt x="2599" y="2555"/>
                  </a:lnTo>
                  <a:lnTo>
                    <a:pt x="2580" y="2542"/>
                  </a:lnTo>
                  <a:lnTo>
                    <a:pt x="2560" y="2534"/>
                  </a:lnTo>
                  <a:lnTo>
                    <a:pt x="2538" y="2529"/>
                  </a:lnTo>
                  <a:close/>
                  <a:moveTo>
                    <a:pt x="944" y="2430"/>
                  </a:moveTo>
                  <a:lnTo>
                    <a:pt x="1391" y="2430"/>
                  </a:lnTo>
                  <a:lnTo>
                    <a:pt x="1406" y="2433"/>
                  </a:lnTo>
                  <a:lnTo>
                    <a:pt x="1420" y="2440"/>
                  </a:lnTo>
                  <a:lnTo>
                    <a:pt x="1431" y="2450"/>
                  </a:lnTo>
                  <a:lnTo>
                    <a:pt x="1438" y="2464"/>
                  </a:lnTo>
                  <a:lnTo>
                    <a:pt x="1440" y="2480"/>
                  </a:lnTo>
                  <a:lnTo>
                    <a:pt x="1440" y="2529"/>
                  </a:lnTo>
                  <a:lnTo>
                    <a:pt x="1438" y="2545"/>
                  </a:lnTo>
                  <a:lnTo>
                    <a:pt x="1431" y="2559"/>
                  </a:lnTo>
                  <a:lnTo>
                    <a:pt x="1420" y="2569"/>
                  </a:lnTo>
                  <a:lnTo>
                    <a:pt x="1406" y="2577"/>
                  </a:lnTo>
                  <a:lnTo>
                    <a:pt x="1391" y="2579"/>
                  </a:lnTo>
                  <a:lnTo>
                    <a:pt x="944" y="2579"/>
                  </a:lnTo>
                  <a:lnTo>
                    <a:pt x="928" y="2577"/>
                  </a:lnTo>
                  <a:lnTo>
                    <a:pt x="914" y="2569"/>
                  </a:lnTo>
                  <a:lnTo>
                    <a:pt x="904" y="2559"/>
                  </a:lnTo>
                  <a:lnTo>
                    <a:pt x="896" y="2545"/>
                  </a:lnTo>
                  <a:lnTo>
                    <a:pt x="894" y="2529"/>
                  </a:lnTo>
                  <a:lnTo>
                    <a:pt x="894" y="2480"/>
                  </a:lnTo>
                  <a:lnTo>
                    <a:pt x="896" y="2464"/>
                  </a:lnTo>
                  <a:lnTo>
                    <a:pt x="904" y="2450"/>
                  </a:lnTo>
                  <a:lnTo>
                    <a:pt x="914" y="2440"/>
                  </a:lnTo>
                  <a:lnTo>
                    <a:pt x="928" y="2433"/>
                  </a:lnTo>
                  <a:lnTo>
                    <a:pt x="944" y="2430"/>
                  </a:lnTo>
                  <a:close/>
                  <a:moveTo>
                    <a:pt x="769" y="2319"/>
                  </a:moveTo>
                  <a:lnTo>
                    <a:pt x="783" y="2322"/>
                  </a:lnTo>
                  <a:lnTo>
                    <a:pt x="795" y="2330"/>
                  </a:lnTo>
                  <a:lnTo>
                    <a:pt x="805" y="2341"/>
                  </a:lnTo>
                  <a:lnTo>
                    <a:pt x="810" y="2355"/>
                  </a:lnTo>
                  <a:lnTo>
                    <a:pt x="810" y="2368"/>
                  </a:lnTo>
                  <a:lnTo>
                    <a:pt x="807" y="2382"/>
                  </a:lnTo>
                  <a:lnTo>
                    <a:pt x="800" y="2395"/>
                  </a:lnTo>
                  <a:lnTo>
                    <a:pt x="616" y="2600"/>
                  </a:lnTo>
                  <a:lnTo>
                    <a:pt x="606" y="2608"/>
                  </a:lnTo>
                  <a:lnTo>
                    <a:pt x="594" y="2613"/>
                  </a:lnTo>
                  <a:lnTo>
                    <a:pt x="581" y="2616"/>
                  </a:lnTo>
                  <a:lnTo>
                    <a:pt x="567" y="2612"/>
                  </a:lnTo>
                  <a:lnTo>
                    <a:pt x="553" y="2605"/>
                  </a:lnTo>
                  <a:lnTo>
                    <a:pt x="439" y="2514"/>
                  </a:lnTo>
                  <a:lnTo>
                    <a:pt x="430" y="2503"/>
                  </a:lnTo>
                  <a:lnTo>
                    <a:pt x="423" y="2490"/>
                  </a:lnTo>
                  <a:lnTo>
                    <a:pt x="422" y="2477"/>
                  </a:lnTo>
                  <a:lnTo>
                    <a:pt x="425" y="2463"/>
                  </a:lnTo>
                  <a:lnTo>
                    <a:pt x="432" y="2449"/>
                  </a:lnTo>
                  <a:lnTo>
                    <a:pt x="442" y="2440"/>
                  </a:lnTo>
                  <a:lnTo>
                    <a:pt x="456" y="2435"/>
                  </a:lnTo>
                  <a:lnTo>
                    <a:pt x="470" y="2433"/>
                  </a:lnTo>
                  <a:lnTo>
                    <a:pt x="484" y="2436"/>
                  </a:lnTo>
                  <a:lnTo>
                    <a:pt x="496" y="2443"/>
                  </a:lnTo>
                  <a:lnTo>
                    <a:pt x="576" y="2507"/>
                  </a:lnTo>
                  <a:lnTo>
                    <a:pt x="731" y="2334"/>
                  </a:lnTo>
                  <a:lnTo>
                    <a:pt x="742" y="2324"/>
                  </a:lnTo>
                  <a:lnTo>
                    <a:pt x="755" y="2320"/>
                  </a:lnTo>
                  <a:lnTo>
                    <a:pt x="769" y="2319"/>
                  </a:lnTo>
                  <a:close/>
                  <a:moveTo>
                    <a:pt x="2186" y="2182"/>
                  </a:moveTo>
                  <a:lnTo>
                    <a:pt x="2251" y="2185"/>
                  </a:lnTo>
                  <a:lnTo>
                    <a:pt x="2316" y="2196"/>
                  </a:lnTo>
                  <a:lnTo>
                    <a:pt x="2378" y="2212"/>
                  </a:lnTo>
                  <a:lnTo>
                    <a:pt x="2437" y="2233"/>
                  </a:lnTo>
                  <a:lnTo>
                    <a:pt x="2494" y="2260"/>
                  </a:lnTo>
                  <a:lnTo>
                    <a:pt x="2546" y="2293"/>
                  </a:lnTo>
                  <a:lnTo>
                    <a:pt x="2596" y="2329"/>
                  </a:lnTo>
                  <a:lnTo>
                    <a:pt x="2642" y="2371"/>
                  </a:lnTo>
                  <a:lnTo>
                    <a:pt x="2683" y="2417"/>
                  </a:lnTo>
                  <a:lnTo>
                    <a:pt x="2721" y="2466"/>
                  </a:lnTo>
                  <a:lnTo>
                    <a:pt x="2753" y="2520"/>
                  </a:lnTo>
                  <a:lnTo>
                    <a:pt x="2780" y="2577"/>
                  </a:lnTo>
                  <a:lnTo>
                    <a:pt x="2802" y="2636"/>
                  </a:lnTo>
                  <a:lnTo>
                    <a:pt x="2818" y="2698"/>
                  </a:lnTo>
                  <a:lnTo>
                    <a:pt x="2828" y="2761"/>
                  </a:lnTo>
                  <a:lnTo>
                    <a:pt x="2831" y="2827"/>
                  </a:lnTo>
                  <a:lnTo>
                    <a:pt x="2828" y="2893"/>
                  </a:lnTo>
                  <a:lnTo>
                    <a:pt x="2818" y="2958"/>
                  </a:lnTo>
                  <a:lnTo>
                    <a:pt x="2802" y="3019"/>
                  </a:lnTo>
                  <a:lnTo>
                    <a:pt x="2780" y="3079"/>
                  </a:lnTo>
                  <a:lnTo>
                    <a:pt x="2753" y="3134"/>
                  </a:lnTo>
                  <a:lnTo>
                    <a:pt x="2721" y="3188"/>
                  </a:lnTo>
                  <a:lnTo>
                    <a:pt x="2683" y="3237"/>
                  </a:lnTo>
                  <a:lnTo>
                    <a:pt x="2642" y="3283"/>
                  </a:lnTo>
                  <a:lnTo>
                    <a:pt x="2596" y="3325"/>
                  </a:lnTo>
                  <a:lnTo>
                    <a:pt x="2546" y="3362"/>
                  </a:lnTo>
                  <a:lnTo>
                    <a:pt x="2494" y="3394"/>
                  </a:lnTo>
                  <a:lnTo>
                    <a:pt x="2437" y="3421"/>
                  </a:lnTo>
                  <a:lnTo>
                    <a:pt x="2378" y="3443"/>
                  </a:lnTo>
                  <a:lnTo>
                    <a:pt x="2316" y="3459"/>
                  </a:lnTo>
                  <a:lnTo>
                    <a:pt x="2251" y="3469"/>
                  </a:lnTo>
                  <a:lnTo>
                    <a:pt x="2186" y="3472"/>
                  </a:lnTo>
                  <a:lnTo>
                    <a:pt x="2120" y="3469"/>
                  </a:lnTo>
                  <a:lnTo>
                    <a:pt x="2055" y="3459"/>
                  </a:lnTo>
                  <a:lnTo>
                    <a:pt x="1993" y="3443"/>
                  </a:lnTo>
                  <a:lnTo>
                    <a:pt x="1934" y="3421"/>
                  </a:lnTo>
                  <a:lnTo>
                    <a:pt x="1877" y="3394"/>
                  </a:lnTo>
                  <a:lnTo>
                    <a:pt x="1825" y="3362"/>
                  </a:lnTo>
                  <a:lnTo>
                    <a:pt x="1775" y="3325"/>
                  </a:lnTo>
                  <a:lnTo>
                    <a:pt x="1729" y="3283"/>
                  </a:lnTo>
                  <a:lnTo>
                    <a:pt x="1688" y="3237"/>
                  </a:lnTo>
                  <a:lnTo>
                    <a:pt x="1650" y="3188"/>
                  </a:lnTo>
                  <a:lnTo>
                    <a:pt x="1618" y="3134"/>
                  </a:lnTo>
                  <a:lnTo>
                    <a:pt x="1591" y="3079"/>
                  </a:lnTo>
                  <a:lnTo>
                    <a:pt x="1569" y="3019"/>
                  </a:lnTo>
                  <a:lnTo>
                    <a:pt x="1553" y="2958"/>
                  </a:lnTo>
                  <a:lnTo>
                    <a:pt x="1543" y="2893"/>
                  </a:lnTo>
                  <a:lnTo>
                    <a:pt x="1540" y="2827"/>
                  </a:lnTo>
                  <a:lnTo>
                    <a:pt x="1543" y="2761"/>
                  </a:lnTo>
                  <a:lnTo>
                    <a:pt x="1553" y="2698"/>
                  </a:lnTo>
                  <a:lnTo>
                    <a:pt x="1569" y="2636"/>
                  </a:lnTo>
                  <a:lnTo>
                    <a:pt x="1591" y="2577"/>
                  </a:lnTo>
                  <a:lnTo>
                    <a:pt x="1618" y="2520"/>
                  </a:lnTo>
                  <a:lnTo>
                    <a:pt x="1650" y="2466"/>
                  </a:lnTo>
                  <a:lnTo>
                    <a:pt x="1688" y="2417"/>
                  </a:lnTo>
                  <a:lnTo>
                    <a:pt x="1729" y="2371"/>
                  </a:lnTo>
                  <a:lnTo>
                    <a:pt x="1775" y="2329"/>
                  </a:lnTo>
                  <a:lnTo>
                    <a:pt x="1825" y="2293"/>
                  </a:lnTo>
                  <a:lnTo>
                    <a:pt x="1877" y="2260"/>
                  </a:lnTo>
                  <a:lnTo>
                    <a:pt x="1934" y="2233"/>
                  </a:lnTo>
                  <a:lnTo>
                    <a:pt x="1993" y="2212"/>
                  </a:lnTo>
                  <a:lnTo>
                    <a:pt x="2055" y="2196"/>
                  </a:lnTo>
                  <a:lnTo>
                    <a:pt x="2120" y="2185"/>
                  </a:lnTo>
                  <a:lnTo>
                    <a:pt x="2186" y="2182"/>
                  </a:lnTo>
                  <a:close/>
                  <a:moveTo>
                    <a:pt x="944" y="1984"/>
                  </a:moveTo>
                  <a:lnTo>
                    <a:pt x="1491" y="1984"/>
                  </a:lnTo>
                  <a:lnTo>
                    <a:pt x="1505" y="1986"/>
                  </a:lnTo>
                  <a:lnTo>
                    <a:pt x="1519" y="1994"/>
                  </a:lnTo>
                  <a:lnTo>
                    <a:pt x="1531" y="2004"/>
                  </a:lnTo>
                  <a:lnTo>
                    <a:pt x="1537" y="2018"/>
                  </a:lnTo>
                  <a:lnTo>
                    <a:pt x="1540" y="2034"/>
                  </a:lnTo>
                  <a:lnTo>
                    <a:pt x="1540" y="2083"/>
                  </a:lnTo>
                  <a:lnTo>
                    <a:pt x="1537" y="2099"/>
                  </a:lnTo>
                  <a:lnTo>
                    <a:pt x="1531" y="2113"/>
                  </a:lnTo>
                  <a:lnTo>
                    <a:pt x="1519" y="2123"/>
                  </a:lnTo>
                  <a:lnTo>
                    <a:pt x="1505" y="2131"/>
                  </a:lnTo>
                  <a:lnTo>
                    <a:pt x="1491" y="2133"/>
                  </a:lnTo>
                  <a:lnTo>
                    <a:pt x="944" y="2133"/>
                  </a:lnTo>
                  <a:lnTo>
                    <a:pt x="928" y="2131"/>
                  </a:lnTo>
                  <a:lnTo>
                    <a:pt x="914" y="2123"/>
                  </a:lnTo>
                  <a:lnTo>
                    <a:pt x="904" y="2113"/>
                  </a:lnTo>
                  <a:lnTo>
                    <a:pt x="896" y="2099"/>
                  </a:lnTo>
                  <a:lnTo>
                    <a:pt x="894" y="2083"/>
                  </a:lnTo>
                  <a:lnTo>
                    <a:pt x="894" y="2034"/>
                  </a:lnTo>
                  <a:lnTo>
                    <a:pt x="896" y="2018"/>
                  </a:lnTo>
                  <a:lnTo>
                    <a:pt x="904" y="2004"/>
                  </a:lnTo>
                  <a:lnTo>
                    <a:pt x="914" y="1994"/>
                  </a:lnTo>
                  <a:lnTo>
                    <a:pt x="928" y="1986"/>
                  </a:lnTo>
                  <a:lnTo>
                    <a:pt x="944" y="1984"/>
                  </a:lnTo>
                  <a:close/>
                  <a:moveTo>
                    <a:pt x="769" y="1894"/>
                  </a:moveTo>
                  <a:lnTo>
                    <a:pt x="783" y="1897"/>
                  </a:lnTo>
                  <a:lnTo>
                    <a:pt x="795" y="1905"/>
                  </a:lnTo>
                  <a:lnTo>
                    <a:pt x="805" y="1916"/>
                  </a:lnTo>
                  <a:lnTo>
                    <a:pt x="810" y="1930"/>
                  </a:lnTo>
                  <a:lnTo>
                    <a:pt x="810" y="1943"/>
                  </a:lnTo>
                  <a:lnTo>
                    <a:pt x="807" y="1957"/>
                  </a:lnTo>
                  <a:lnTo>
                    <a:pt x="800" y="1970"/>
                  </a:lnTo>
                  <a:lnTo>
                    <a:pt x="616" y="2175"/>
                  </a:lnTo>
                  <a:lnTo>
                    <a:pt x="606" y="2183"/>
                  </a:lnTo>
                  <a:lnTo>
                    <a:pt x="594" y="2188"/>
                  </a:lnTo>
                  <a:lnTo>
                    <a:pt x="581" y="2191"/>
                  </a:lnTo>
                  <a:lnTo>
                    <a:pt x="567" y="2187"/>
                  </a:lnTo>
                  <a:lnTo>
                    <a:pt x="553" y="2180"/>
                  </a:lnTo>
                  <a:lnTo>
                    <a:pt x="439" y="2088"/>
                  </a:lnTo>
                  <a:lnTo>
                    <a:pt x="430" y="2078"/>
                  </a:lnTo>
                  <a:lnTo>
                    <a:pt x="423" y="2065"/>
                  </a:lnTo>
                  <a:lnTo>
                    <a:pt x="422" y="2052"/>
                  </a:lnTo>
                  <a:lnTo>
                    <a:pt x="425" y="2038"/>
                  </a:lnTo>
                  <a:lnTo>
                    <a:pt x="432" y="2024"/>
                  </a:lnTo>
                  <a:lnTo>
                    <a:pt x="442" y="2015"/>
                  </a:lnTo>
                  <a:lnTo>
                    <a:pt x="456" y="2010"/>
                  </a:lnTo>
                  <a:lnTo>
                    <a:pt x="470" y="2007"/>
                  </a:lnTo>
                  <a:lnTo>
                    <a:pt x="484" y="2011"/>
                  </a:lnTo>
                  <a:lnTo>
                    <a:pt x="496" y="2018"/>
                  </a:lnTo>
                  <a:lnTo>
                    <a:pt x="576" y="2082"/>
                  </a:lnTo>
                  <a:lnTo>
                    <a:pt x="731" y="1909"/>
                  </a:lnTo>
                  <a:lnTo>
                    <a:pt x="742" y="1899"/>
                  </a:lnTo>
                  <a:lnTo>
                    <a:pt x="755" y="1895"/>
                  </a:lnTo>
                  <a:lnTo>
                    <a:pt x="769" y="1894"/>
                  </a:lnTo>
                  <a:close/>
                  <a:moveTo>
                    <a:pt x="944" y="1588"/>
                  </a:moveTo>
                  <a:lnTo>
                    <a:pt x="1738" y="1588"/>
                  </a:lnTo>
                  <a:lnTo>
                    <a:pt x="1754" y="1590"/>
                  </a:lnTo>
                  <a:lnTo>
                    <a:pt x="1768" y="1597"/>
                  </a:lnTo>
                  <a:lnTo>
                    <a:pt x="1778" y="1608"/>
                  </a:lnTo>
                  <a:lnTo>
                    <a:pt x="1786" y="1621"/>
                  </a:lnTo>
                  <a:lnTo>
                    <a:pt x="1788" y="1637"/>
                  </a:lnTo>
                  <a:lnTo>
                    <a:pt x="1788" y="1687"/>
                  </a:lnTo>
                  <a:lnTo>
                    <a:pt x="1786" y="1702"/>
                  </a:lnTo>
                  <a:lnTo>
                    <a:pt x="1778" y="1716"/>
                  </a:lnTo>
                  <a:lnTo>
                    <a:pt x="1768" y="1727"/>
                  </a:lnTo>
                  <a:lnTo>
                    <a:pt x="1754" y="1734"/>
                  </a:lnTo>
                  <a:lnTo>
                    <a:pt x="1738" y="1736"/>
                  </a:lnTo>
                  <a:lnTo>
                    <a:pt x="944" y="1736"/>
                  </a:lnTo>
                  <a:lnTo>
                    <a:pt x="928" y="1734"/>
                  </a:lnTo>
                  <a:lnTo>
                    <a:pt x="914" y="1727"/>
                  </a:lnTo>
                  <a:lnTo>
                    <a:pt x="904" y="1716"/>
                  </a:lnTo>
                  <a:lnTo>
                    <a:pt x="896" y="1702"/>
                  </a:lnTo>
                  <a:lnTo>
                    <a:pt x="894" y="1687"/>
                  </a:lnTo>
                  <a:lnTo>
                    <a:pt x="894" y="1637"/>
                  </a:lnTo>
                  <a:lnTo>
                    <a:pt x="896" y="1621"/>
                  </a:lnTo>
                  <a:lnTo>
                    <a:pt x="904" y="1608"/>
                  </a:lnTo>
                  <a:lnTo>
                    <a:pt x="914" y="1597"/>
                  </a:lnTo>
                  <a:lnTo>
                    <a:pt x="928" y="1590"/>
                  </a:lnTo>
                  <a:lnTo>
                    <a:pt x="944" y="1588"/>
                  </a:lnTo>
                  <a:close/>
                  <a:moveTo>
                    <a:pt x="769" y="1472"/>
                  </a:moveTo>
                  <a:lnTo>
                    <a:pt x="783" y="1475"/>
                  </a:lnTo>
                  <a:lnTo>
                    <a:pt x="795" y="1483"/>
                  </a:lnTo>
                  <a:lnTo>
                    <a:pt x="805" y="1494"/>
                  </a:lnTo>
                  <a:lnTo>
                    <a:pt x="810" y="1508"/>
                  </a:lnTo>
                  <a:lnTo>
                    <a:pt x="810" y="1521"/>
                  </a:lnTo>
                  <a:lnTo>
                    <a:pt x="807" y="1535"/>
                  </a:lnTo>
                  <a:lnTo>
                    <a:pt x="800" y="1548"/>
                  </a:lnTo>
                  <a:lnTo>
                    <a:pt x="616" y="1753"/>
                  </a:lnTo>
                  <a:lnTo>
                    <a:pt x="606" y="1761"/>
                  </a:lnTo>
                  <a:lnTo>
                    <a:pt x="594" y="1767"/>
                  </a:lnTo>
                  <a:lnTo>
                    <a:pt x="581" y="1769"/>
                  </a:lnTo>
                  <a:lnTo>
                    <a:pt x="567" y="1765"/>
                  </a:lnTo>
                  <a:lnTo>
                    <a:pt x="553" y="1758"/>
                  </a:lnTo>
                  <a:lnTo>
                    <a:pt x="439" y="1667"/>
                  </a:lnTo>
                  <a:lnTo>
                    <a:pt x="430" y="1656"/>
                  </a:lnTo>
                  <a:lnTo>
                    <a:pt x="423" y="1643"/>
                  </a:lnTo>
                  <a:lnTo>
                    <a:pt x="422" y="1630"/>
                  </a:lnTo>
                  <a:lnTo>
                    <a:pt x="425" y="1615"/>
                  </a:lnTo>
                  <a:lnTo>
                    <a:pt x="432" y="1602"/>
                  </a:lnTo>
                  <a:lnTo>
                    <a:pt x="442" y="1593"/>
                  </a:lnTo>
                  <a:lnTo>
                    <a:pt x="456" y="1588"/>
                  </a:lnTo>
                  <a:lnTo>
                    <a:pt x="470" y="1586"/>
                  </a:lnTo>
                  <a:lnTo>
                    <a:pt x="484" y="1589"/>
                  </a:lnTo>
                  <a:lnTo>
                    <a:pt x="496" y="1596"/>
                  </a:lnTo>
                  <a:lnTo>
                    <a:pt x="576" y="1660"/>
                  </a:lnTo>
                  <a:lnTo>
                    <a:pt x="731" y="1487"/>
                  </a:lnTo>
                  <a:lnTo>
                    <a:pt x="742" y="1477"/>
                  </a:lnTo>
                  <a:lnTo>
                    <a:pt x="755" y="1473"/>
                  </a:lnTo>
                  <a:lnTo>
                    <a:pt x="769" y="1472"/>
                  </a:lnTo>
                  <a:close/>
                  <a:moveTo>
                    <a:pt x="944" y="1140"/>
                  </a:moveTo>
                  <a:lnTo>
                    <a:pt x="1738" y="1140"/>
                  </a:lnTo>
                  <a:lnTo>
                    <a:pt x="1754" y="1144"/>
                  </a:lnTo>
                  <a:lnTo>
                    <a:pt x="1768" y="1150"/>
                  </a:lnTo>
                  <a:lnTo>
                    <a:pt x="1778" y="1162"/>
                  </a:lnTo>
                  <a:lnTo>
                    <a:pt x="1786" y="1175"/>
                  </a:lnTo>
                  <a:lnTo>
                    <a:pt x="1788" y="1190"/>
                  </a:lnTo>
                  <a:lnTo>
                    <a:pt x="1788" y="1240"/>
                  </a:lnTo>
                  <a:lnTo>
                    <a:pt x="1786" y="1255"/>
                  </a:lnTo>
                  <a:lnTo>
                    <a:pt x="1778" y="1269"/>
                  </a:lnTo>
                  <a:lnTo>
                    <a:pt x="1768" y="1280"/>
                  </a:lnTo>
                  <a:lnTo>
                    <a:pt x="1754" y="1287"/>
                  </a:lnTo>
                  <a:lnTo>
                    <a:pt x="1738" y="1290"/>
                  </a:lnTo>
                  <a:lnTo>
                    <a:pt x="944" y="1290"/>
                  </a:lnTo>
                  <a:lnTo>
                    <a:pt x="928" y="1287"/>
                  </a:lnTo>
                  <a:lnTo>
                    <a:pt x="914" y="1280"/>
                  </a:lnTo>
                  <a:lnTo>
                    <a:pt x="904" y="1269"/>
                  </a:lnTo>
                  <a:lnTo>
                    <a:pt x="896" y="1255"/>
                  </a:lnTo>
                  <a:lnTo>
                    <a:pt x="894" y="1240"/>
                  </a:lnTo>
                  <a:lnTo>
                    <a:pt x="894" y="1190"/>
                  </a:lnTo>
                  <a:lnTo>
                    <a:pt x="896" y="1175"/>
                  </a:lnTo>
                  <a:lnTo>
                    <a:pt x="904" y="1162"/>
                  </a:lnTo>
                  <a:lnTo>
                    <a:pt x="914" y="1150"/>
                  </a:lnTo>
                  <a:lnTo>
                    <a:pt x="928" y="1144"/>
                  </a:lnTo>
                  <a:lnTo>
                    <a:pt x="944" y="1140"/>
                  </a:lnTo>
                  <a:close/>
                  <a:moveTo>
                    <a:pt x="769" y="1030"/>
                  </a:moveTo>
                  <a:lnTo>
                    <a:pt x="783" y="1034"/>
                  </a:lnTo>
                  <a:lnTo>
                    <a:pt x="795" y="1042"/>
                  </a:lnTo>
                  <a:lnTo>
                    <a:pt x="805" y="1053"/>
                  </a:lnTo>
                  <a:lnTo>
                    <a:pt x="810" y="1066"/>
                  </a:lnTo>
                  <a:lnTo>
                    <a:pt x="810" y="1081"/>
                  </a:lnTo>
                  <a:lnTo>
                    <a:pt x="807" y="1094"/>
                  </a:lnTo>
                  <a:lnTo>
                    <a:pt x="800" y="1106"/>
                  </a:lnTo>
                  <a:lnTo>
                    <a:pt x="616" y="1312"/>
                  </a:lnTo>
                  <a:lnTo>
                    <a:pt x="606" y="1320"/>
                  </a:lnTo>
                  <a:lnTo>
                    <a:pt x="594" y="1326"/>
                  </a:lnTo>
                  <a:lnTo>
                    <a:pt x="581" y="1327"/>
                  </a:lnTo>
                  <a:lnTo>
                    <a:pt x="567" y="1325"/>
                  </a:lnTo>
                  <a:lnTo>
                    <a:pt x="553" y="1317"/>
                  </a:lnTo>
                  <a:lnTo>
                    <a:pt x="439" y="1226"/>
                  </a:lnTo>
                  <a:lnTo>
                    <a:pt x="430" y="1215"/>
                  </a:lnTo>
                  <a:lnTo>
                    <a:pt x="423" y="1202"/>
                  </a:lnTo>
                  <a:lnTo>
                    <a:pt x="422" y="1188"/>
                  </a:lnTo>
                  <a:lnTo>
                    <a:pt x="425" y="1174"/>
                  </a:lnTo>
                  <a:lnTo>
                    <a:pt x="432" y="1162"/>
                  </a:lnTo>
                  <a:lnTo>
                    <a:pt x="442" y="1152"/>
                  </a:lnTo>
                  <a:lnTo>
                    <a:pt x="456" y="1146"/>
                  </a:lnTo>
                  <a:lnTo>
                    <a:pt x="470" y="1145"/>
                  </a:lnTo>
                  <a:lnTo>
                    <a:pt x="484" y="1147"/>
                  </a:lnTo>
                  <a:lnTo>
                    <a:pt x="496" y="1154"/>
                  </a:lnTo>
                  <a:lnTo>
                    <a:pt x="576" y="1218"/>
                  </a:lnTo>
                  <a:lnTo>
                    <a:pt x="731" y="1046"/>
                  </a:lnTo>
                  <a:lnTo>
                    <a:pt x="742" y="1036"/>
                  </a:lnTo>
                  <a:lnTo>
                    <a:pt x="755" y="1031"/>
                  </a:lnTo>
                  <a:lnTo>
                    <a:pt x="769" y="1030"/>
                  </a:lnTo>
                  <a:close/>
                  <a:moveTo>
                    <a:pt x="150" y="347"/>
                  </a:moveTo>
                  <a:lnTo>
                    <a:pt x="552" y="347"/>
                  </a:lnTo>
                  <a:lnTo>
                    <a:pt x="548" y="372"/>
                  </a:lnTo>
                  <a:lnTo>
                    <a:pt x="547" y="399"/>
                  </a:lnTo>
                  <a:lnTo>
                    <a:pt x="550" y="439"/>
                  </a:lnTo>
                  <a:lnTo>
                    <a:pt x="559" y="477"/>
                  </a:lnTo>
                  <a:lnTo>
                    <a:pt x="574" y="511"/>
                  </a:lnTo>
                  <a:lnTo>
                    <a:pt x="594" y="544"/>
                  </a:lnTo>
                  <a:lnTo>
                    <a:pt x="618" y="572"/>
                  </a:lnTo>
                  <a:lnTo>
                    <a:pt x="648" y="598"/>
                  </a:lnTo>
                  <a:lnTo>
                    <a:pt x="681" y="618"/>
                  </a:lnTo>
                  <a:lnTo>
                    <a:pt x="715" y="632"/>
                  </a:lnTo>
                  <a:lnTo>
                    <a:pt x="753" y="642"/>
                  </a:lnTo>
                  <a:lnTo>
                    <a:pt x="793" y="645"/>
                  </a:lnTo>
                  <a:lnTo>
                    <a:pt x="1442" y="645"/>
                  </a:lnTo>
                  <a:lnTo>
                    <a:pt x="1482" y="642"/>
                  </a:lnTo>
                  <a:lnTo>
                    <a:pt x="1520" y="632"/>
                  </a:lnTo>
                  <a:lnTo>
                    <a:pt x="1555" y="618"/>
                  </a:lnTo>
                  <a:lnTo>
                    <a:pt x="1588" y="597"/>
                  </a:lnTo>
                  <a:lnTo>
                    <a:pt x="1616" y="572"/>
                  </a:lnTo>
                  <a:lnTo>
                    <a:pt x="1641" y="543"/>
                  </a:lnTo>
                  <a:lnTo>
                    <a:pt x="1661" y="510"/>
                  </a:lnTo>
                  <a:lnTo>
                    <a:pt x="1676" y="475"/>
                  </a:lnTo>
                  <a:lnTo>
                    <a:pt x="1686" y="436"/>
                  </a:lnTo>
                  <a:lnTo>
                    <a:pt x="1689" y="396"/>
                  </a:lnTo>
                  <a:lnTo>
                    <a:pt x="1688" y="371"/>
                  </a:lnTo>
                  <a:lnTo>
                    <a:pt x="1683" y="347"/>
                  </a:lnTo>
                  <a:lnTo>
                    <a:pt x="1987" y="347"/>
                  </a:lnTo>
                  <a:lnTo>
                    <a:pt x="2029" y="349"/>
                  </a:lnTo>
                  <a:lnTo>
                    <a:pt x="2067" y="356"/>
                  </a:lnTo>
                  <a:lnTo>
                    <a:pt x="2101" y="366"/>
                  </a:lnTo>
                  <a:lnTo>
                    <a:pt x="2132" y="379"/>
                  </a:lnTo>
                  <a:lnTo>
                    <a:pt x="2159" y="396"/>
                  </a:lnTo>
                  <a:lnTo>
                    <a:pt x="2182" y="416"/>
                  </a:lnTo>
                  <a:lnTo>
                    <a:pt x="2201" y="438"/>
                  </a:lnTo>
                  <a:lnTo>
                    <a:pt x="2215" y="462"/>
                  </a:lnTo>
                  <a:lnTo>
                    <a:pt x="2226" y="488"/>
                  </a:lnTo>
                  <a:lnTo>
                    <a:pt x="2233" y="517"/>
                  </a:lnTo>
                  <a:lnTo>
                    <a:pt x="2235" y="546"/>
                  </a:lnTo>
                  <a:lnTo>
                    <a:pt x="2235" y="2036"/>
                  </a:lnTo>
                  <a:lnTo>
                    <a:pt x="2210" y="2035"/>
                  </a:lnTo>
                  <a:lnTo>
                    <a:pt x="2186" y="2034"/>
                  </a:lnTo>
                  <a:lnTo>
                    <a:pt x="2118" y="2037"/>
                  </a:lnTo>
                  <a:lnTo>
                    <a:pt x="2051" y="2045"/>
                  </a:lnTo>
                  <a:lnTo>
                    <a:pt x="1987" y="2060"/>
                  </a:lnTo>
                  <a:lnTo>
                    <a:pt x="1987" y="893"/>
                  </a:lnTo>
                  <a:lnTo>
                    <a:pt x="249" y="893"/>
                  </a:lnTo>
                  <a:lnTo>
                    <a:pt x="249" y="2876"/>
                  </a:lnTo>
                  <a:lnTo>
                    <a:pt x="1394" y="2876"/>
                  </a:lnTo>
                  <a:lnTo>
                    <a:pt x="1400" y="2942"/>
                  </a:lnTo>
                  <a:lnTo>
                    <a:pt x="1412" y="3005"/>
                  </a:lnTo>
                  <a:lnTo>
                    <a:pt x="1429" y="3066"/>
                  </a:lnTo>
                  <a:lnTo>
                    <a:pt x="1450" y="3125"/>
                  </a:lnTo>
                  <a:lnTo>
                    <a:pt x="199" y="3125"/>
                  </a:lnTo>
                  <a:lnTo>
                    <a:pt x="163" y="3122"/>
                  </a:lnTo>
                  <a:lnTo>
                    <a:pt x="130" y="3112"/>
                  </a:lnTo>
                  <a:lnTo>
                    <a:pt x="99" y="3097"/>
                  </a:lnTo>
                  <a:lnTo>
                    <a:pt x="71" y="3079"/>
                  </a:lnTo>
                  <a:lnTo>
                    <a:pt x="47" y="3054"/>
                  </a:lnTo>
                  <a:lnTo>
                    <a:pt x="27" y="3027"/>
                  </a:lnTo>
                  <a:lnTo>
                    <a:pt x="13" y="2995"/>
                  </a:lnTo>
                  <a:lnTo>
                    <a:pt x="3" y="2962"/>
                  </a:lnTo>
                  <a:lnTo>
                    <a:pt x="0" y="2926"/>
                  </a:lnTo>
                  <a:lnTo>
                    <a:pt x="0" y="546"/>
                  </a:lnTo>
                  <a:lnTo>
                    <a:pt x="3" y="513"/>
                  </a:lnTo>
                  <a:lnTo>
                    <a:pt x="9" y="483"/>
                  </a:lnTo>
                  <a:lnTo>
                    <a:pt x="21" y="455"/>
                  </a:lnTo>
                  <a:lnTo>
                    <a:pt x="36" y="428"/>
                  </a:lnTo>
                  <a:lnTo>
                    <a:pt x="53" y="405"/>
                  </a:lnTo>
                  <a:lnTo>
                    <a:pt x="71" y="385"/>
                  </a:lnTo>
                  <a:lnTo>
                    <a:pt x="91" y="369"/>
                  </a:lnTo>
                  <a:lnTo>
                    <a:pt x="111" y="358"/>
                  </a:lnTo>
                  <a:lnTo>
                    <a:pt x="131" y="349"/>
                  </a:lnTo>
                  <a:lnTo>
                    <a:pt x="150" y="347"/>
                  </a:lnTo>
                  <a:close/>
                  <a:moveTo>
                    <a:pt x="1118" y="99"/>
                  </a:moveTo>
                  <a:lnTo>
                    <a:pt x="1098" y="102"/>
                  </a:lnTo>
                  <a:lnTo>
                    <a:pt x="1080" y="109"/>
                  </a:lnTo>
                  <a:lnTo>
                    <a:pt x="1065" y="121"/>
                  </a:lnTo>
                  <a:lnTo>
                    <a:pt x="1053" y="136"/>
                  </a:lnTo>
                  <a:lnTo>
                    <a:pt x="1046" y="154"/>
                  </a:lnTo>
                  <a:lnTo>
                    <a:pt x="1043" y="174"/>
                  </a:lnTo>
                  <a:lnTo>
                    <a:pt x="1046" y="194"/>
                  </a:lnTo>
                  <a:lnTo>
                    <a:pt x="1053" y="211"/>
                  </a:lnTo>
                  <a:lnTo>
                    <a:pt x="1065" y="226"/>
                  </a:lnTo>
                  <a:lnTo>
                    <a:pt x="1080" y="238"/>
                  </a:lnTo>
                  <a:lnTo>
                    <a:pt x="1098" y="245"/>
                  </a:lnTo>
                  <a:lnTo>
                    <a:pt x="1118" y="248"/>
                  </a:lnTo>
                  <a:lnTo>
                    <a:pt x="1138" y="245"/>
                  </a:lnTo>
                  <a:lnTo>
                    <a:pt x="1156" y="238"/>
                  </a:lnTo>
                  <a:lnTo>
                    <a:pt x="1170" y="226"/>
                  </a:lnTo>
                  <a:lnTo>
                    <a:pt x="1182" y="211"/>
                  </a:lnTo>
                  <a:lnTo>
                    <a:pt x="1189" y="194"/>
                  </a:lnTo>
                  <a:lnTo>
                    <a:pt x="1193" y="174"/>
                  </a:lnTo>
                  <a:lnTo>
                    <a:pt x="1189" y="154"/>
                  </a:lnTo>
                  <a:lnTo>
                    <a:pt x="1182" y="136"/>
                  </a:lnTo>
                  <a:lnTo>
                    <a:pt x="1170" y="121"/>
                  </a:lnTo>
                  <a:lnTo>
                    <a:pt x="1156" y="109"/>
                  </a:lnTo>
                  <a:lnTo>
                    <a:pt x="1138" y="102"/>
                  </a:lnTo>
                  <a:lnTo>
                    <a:pt x="1118" y="99"/>
                  </a:lnTo>
                  <a:close/>
                  <a:moveTo>
                    <a:pt x="1116" y="0"/>
                  </a:moveTo>
                  <a:lnTo>
                    <a:pt x="1120" y="0"/>
                  </a:lnTo>
                  <a:lnTo>
                    <a:pt x="1150" y="3"/>
                  </a:lnTo>
                  <a:lnTo>
                    <a:pt x="1180" y="11"/>
                  </a:lnTo>
                  <a:lnTo>
                    <a:pt x="1206" y="23"/>
                  </a:lnTo>
                  <a:lnTo>
                    <a:pt x="1230" y="40"/>
                  </a:lnTo>
                  <a:lnTo>
                    <a:pt x="1252" y="61"/>
                  </a:lnTo>
                  <a:lnTo>
                    <a:pt x="1268" y="85"/>
                  </a:lnTo>
                  <a:lnTo>
                    <a:pt x="1281" y="112"/>
                  </a:lnTo>
                  <a:lnTo>
                    <a:pt x="1288" y="141"/>
                  </a:lnTo>
                  <a:lnTo>
                    <a:pt x="1292" y="171"/>
                  </a:lnTo>
                  <a:lnTo>
                    <a:pt x="1292" y="174"/>
                  </a:lnTo>
                  <a:lnTo>
                    <a:pt x="1294" y="194"/>
                  </a:lnTo>
                  <a:lnTo>
                    <a:pt x="1302" y="211"/>
                  </a:lnTo>
                  <a:lnTo>
                    <a:pt x="1314" y="226"/>
                  </a:lnTo>
                  <a:lnTo>
                    <a:pt x="1328" y="238"/>
                  </a:lnTo>
                  <a:lnTo>
                    <a:pt x="1345" y="245"/>
                  </a:lnTo>
                  <a:lnTo>
                    <a:pt x="1365" y="248"/>
                  </a:lnTo>
                  <a:lnTo>
                    <a:pt x="1442" y="248"/>
                  </a:lnTo>
                  <a:lnTo>
                    <a:pt x="1472" y="251"/>
                  </a:lnTo>
                  <a:lnTo>
                    <a:pt x="1499" y="260"/>
                  </a:lnTo>
                  <a:lnTo>
                    <a:pt x="1524" y="274"/>
                  </a:lnTo>
                  <a:lnTo>
                    <a:pt x="1547" y="291"/>
                  </a:lnTo>
                  <a:lnTo>
                    <a:pt x="1564" y="312"/>
                  </a:lnTo>
                  <a:lnTo>
                    <a:pt x="1578" y="338"/>
                  </a:lnTo>
                  <a:lnTo>
                    <a:pt x="1587" y="366"/>
                  </a:lnTo>
                  <a:lnTo>
                    <a:pt x="1590" y="396"/>
                  </a:lnTo>
                  <a:lnTo>
                    <a:pt x="1590" y="399"/>
                  </a:lnTo>
                  <a:lnTo>
                    <a:pt x="1587" y="428"/>
                  </a:lnTo>
                  <a:lnTo>
                    <a:pt x="1578" y="456"/>
                  </a:lnTo>
                  <a:lnTo>
                    <a:pt x="1564" y="481"/>
                  </a:lnTo>
                  <a:lnTo>
                    <a:pt x="1547" y="503"/>
                  </a:lnTo>
                  <a:lnTo>
                    <a:pt x="1524" y="521"/>
                  </a:lnTo>
                  <a:lnTo>
                    <a:pt x="1499" y="534"/>
                  </a:lnTo>
                  <a:lnTo>
                    <a:pt x="1472" y="543"/>
                  </a:lnTo>
                  <a:lnTo>
                    <a:pt x="1442" y="546"/>
                  </a:lnTo>
                  <a:lnTo>
                    <a:pt x="793" y="546"/>
                  </a:lnTo>
                  <a:lnTo>
                    <a:pt x="764" y="543"/>
                  </a:lnTo>
                  <a:lnTo>
                    <a:pt x="736" y="534"/>
                  </a:lnTo>
                  <a:lnTo>
                    <a:pt x="711" y="521"/>
                  </a:lnTo>
                  <a:lnTo>
                    <a:pt x="689" y="503"/>
                  </a:lnTo>
                  <a:lnTo>
                    <a:pt x="671" y="481"/>
                  </a:lnTo>
                  <a:lnTo>
                    <a:pt x="657" y="456"/>
                  </a:lnTo>
                  <a:lnTo>
                    <a:pt x="649" y="428"/>
                  </a:lnTo>
                  <a:lnTo>
                    <a:pt x="646" y="399"/>
                  </a:lnTo>
                  <a:lnTo>
                    <a:pt x="646" y="396"/>
                  </a:lnTo>
                  <a:lnTo>
                    <a:pt x="649" y="366"/>
                  </a:lnTo>
                  <a:lnTo>
                    <a:pt x="657" y="338"/>
                  </a:lnTo>
                  <a:lnTo>
                    <a:pt x="671" y="312"/>
                  </a:lnTo>
                  <a:lnTo>
                    <a:pt x="689" y="291"/>
                  </a:lnTo>
                  <a:lnTo>
                    <a:pt x="711" y="274"/>
                  </a:lnTo>
                  <a:lnTo>
                    <a:pt x="736" y="260"/>
                  </a:lnTo>
                  <a:lnTo>
                    <a:pt x="764" y="251"/>
                  </a:lnTo>
                  <a:lnTo>
                    <a:pt x="793" y="248"/>
                  </a:lnTo>
                  <a:lnTo>
                    <a:pt x="870" y="248"/>
                  </a:lnTo>
                  <a:lnTo>
                    <a:pt x="889" y="245"/>
                  </a:lnTo>
                  <a:lnTo>
                    <a:pt x="907" y="238"/>
                  </a:lnTo>
                  <a:lnTo>
                    <a:pt x="922" y="226"/>
                  </a:lnTo>
                  <a:lnTo>
                    <a:pt x="933" y="211"/>
                  </a:lnTo>
                  <a:lnTo>
                    <a:pt x="941" y="194"/>
                  </a:lnTo>
                  <a:lnTo>
                    <a:pt x="944" y="174"/>
                  </a:lnTo>
                  <a:lnTo>
                    <a:pt x="944" y="171"/>
                  </a:lnTo>
                  <a:lnTo>
                    <a:pt x="947" y="141"/>
                  </a:lnTo>
                  <a:lnTo>
                    <a:pt x="954" y="112"/>
                  </a:lnTo>
                  <a:lnTo>
                    <a:pt x="967" y="85"/>
                  </a:lnTo>
                  <a:lnTo>
                    <a:pt x="984" y="61"/>
                  </a:lnTo>
                  <a:lnTo>
                    <a:pt x="1005" y="40"/>
                  </a:lnTo>
                  <a:lnTo>
                    <a:pt x="1029" y="23"/>
                  </a:lnTo>
                  <a:lnTo>
                    <a:pt x="1056" y="11"/>
                  </a:lnTo>
                  <a:lnTo>
                    <a:pt x="1085" y="3"/>
                  </a:lnTo>
                  <a:lnTo>
                    <a:pt x="1116" y="0"/>
                  </a:lnTo>
                  <a:close/>
                </a:path>
              </a:pathLst>
            </a:custGeom>
            <a:solidFill>
              <a:srgbClr val="2C6D8B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600">
                <a:solidFill>
                  <a:prstClr val="black"/>
                </a:solidFill>
              </a:endParaRPr>
            </a:p>
          </p:txBody>
        </p:sp>
        <p:sp>
          <p:nvSpPr>
            <p:cNvPr id="104" name="직사각형 103"/>
            <p:cNvSpPr/>
            <p:nvPr/>
          </p:nvSpPr>
          <p:spPr>
            <a:xfrm>
              <a:off x="8083149" y="3448121"/>
              <a:ext cx="2069797" cy="49449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2000" b="1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나만의 장바구니</a:t>
              </a:r>
              <a:endParaRPr lang="en-US" altLang="ko-KR" sz="2000" b="1" dirty="0">
                <a:solidFill>
                  <a:prstClr val="black">
                    <a:lumMod val="65000"/>
                    <a:lumOff val="35000"/>
                  </a:prstClr>
                </a:solidFill>
              </a:endParaRP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5DCBA47E-CC69-4615-9910-9C9DB6CBE715}"/>
              </a:ext>
            </a:extLst>
          </p:cNvPr>
          <p:cNvSpPr txBox="1"/>
          <p:nvPr/>
        </p:nvSpPr>
        <p:spPr>
          <a:xfrm>
            <a:off x="4142909" y="221928"/>
            <a:ext cx="40276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i="1" kern="0" dirty="0">
                <a:solidFill>
                  <a:schemeClr val="bg1">
                    <a:lumMod val="95000"/>
                  </a:schemeClr>
                </a:solidFill>
              </a:rPr>
              <a:t>Chapter 7. </a:t>
            </a:r>
            <a:r>
              <a:rPr lang="ko-KR" altLang="en-US" sz="3200" b="1" i="1" kern="0" dirty="0">
                <a:solidFill>
                  <a:schemeClr val="bg1">
                    <a:lumMod val="95000"/>
                  </a:schemeClr>
                </a:solidFill>
              </a:rPr>
              <a:t>작품의 특징</a:t>
            </a:r>
            <a:endParaRPr lang="ko-KR" altLang="en-US" dirty="0"/>
          </a:p>
        </p:txBody>
      </p:sp>
      <p:pic>
        <p:nvPicPr>
          <p:cNvPr id="28" name="그림 27" descr="그리기이(가) 표시된 사진&#10;&#10;자동 생성된 설명">
            <a:extLst>
              <a:ext uri="{FF2B5EF4-FFF2-40B4-BE49-F238E27FC236}">
                <a16:creationId xmlns:a16="http://schemas.microsoft.com/office/drawing/2014/main" id="{44AC02C6-1681-4C5F-9D69-DE9E9CB2729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6612" y="-1"/>
            <a:ext cx="1155388" cy="856458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061C7A7C-77D5-4F80-9F35-DDAB04AB3B5F}"/>
              </a:ext>
            </a:extLst>
          </p:cNvPr>
          <p:cNvSpPr txBox="1"/>
          <p:nvPr/>
        </p:nvSpPr>
        <p:spPr>
          <a:xfrm>
            <a:off x="10996999" y="6488668"/>
            <a:ext cx="11950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Page 12</a:t>
            </a:r>
          </a:p>
        </p:txBody>
      </p:sp>
    </p:spTree>
    <p:extLst>
      <p:ext uri="{BB962C8B-B14F-4D97-AF65-F5344CB8AC3E}">
        <p14:creationId xmlns:p14="http://schemas.microsoft.com/office/powerpoint/2010/main" val="13711630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-1"/>
            <a:ext cx="12192000" cy="862643"/>
          </a:xfrm>
          <a:prstGeom prst="rect">
            <a:avLst/>
          </a:prstGeom>
          <a:solidFill>
            <a:srgbClr val="2C6D8B"/>
          </a:solidFill>
          <a:ln>
            <a:noFill/>
          </a:ln>
          <a:effectLst>
            <a:outerShdw dist="63500" dir="5400000" algn="t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lnSpc>
                <a:spcPct val="150000"/>
              </a:lnSpc>
              <a:defRPr/>
            </a:pPr>
            <a:endParaRPr lang="ko-KR" altLang="en-US" sz="4000" kern="0" dirty="0">
              <a:solidFill>
                <a:prstClr val="white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DCBA47E-CC69-4615-9910-9C9DB6CBE715}"/>
              </a:ext>
            </a:extLst>
          </p:cNvPr>
          <p:cNvSpPr txBox="1"/>
          <p:nvPr/>
        </p:nvSpPr>
        <p:spPr>
          <a:xfrm>
            <a:off x="4142909" y="221928"/>
            <a:ext cx="40276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i="1" kern="0" dirty="0">
                <a:solidFill>
                  <a:schemeClr val="bg1">
                    <a:lumMod val="95000"/>
                  </a:schemeClr>
                </a:solidFill>
              </a:rPr>
              <a:t>Chapter 8. </a:t>
            </a:r>
            <a:r>
              <a:rPr lang="ko-KR" altLang="en-US" sz="3200" b="1" i="1" kern="0" dirty="0">
                <a:solidFill>
                  <a:schemeClr val="bg1">
                    <a:lumMod val="95000"/>
                  </a:schemeClr>
                </a:solidFill>
              </a:rPr>
              <a:t>시연영상</a:t>
            </a:r>
            <a:endParaRPr lang="ko-KR" altLang="en-US" dirty="0"/>
          </a:p>
        </p:txBody>
      </p:sp>
      <p:pic>
        <p:nvPicPr>
          <p:cNvPr id="28" name="그림 27" descr="그리기이(가) 표시된 사진&#10;&#10;자동 생성된 설명">
            <a:extLst>
              <a:ext uri="{FF2B5EF4-FFF2-40B4-BE49-F238E27FC236}">
                <a16:creationId xmlns:a16="http://schemas.microsoft.com/office/drawing/2014/main" id="{44AC02C6-1681-4C5F-9D69-DE9E9CB2729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6612" y="-1"/>
            <a:ext cx="1155388" cy="856458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061C7A7C-77D5-4F80-9F35-DDAB04AB3B5F}"/>
              </a:ext>
            </a:extLst>
          </p:cNvPr>
          <p:cNvSpPr txBox="1"/>
          <p:nvPr/>
        </p:nvSpPr>
        <p:spPr>
          <a:xfrm>
            <a:off x="10996999" y="6488668"/>
            <a:ext cx="11950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Page 12</a:t>
            </a:r>
          </a:p>
        </p:txBody>
      </p:sp>
      <p:pic>
        <p:nvPicPr>
          <p:cNvPr id="5" name="아이쇼핀 시연영상">
            <a:hlinkClick r:id="" action="ppaction://media"/>
            <a:extLst>
              <a:ext uri="{FF2B5EF4-FFF2-40B4-BE49-F238E27FC236}">
                <a16:creationId xmlns:a16="http://schemas.microsoft.com/office/drawing/2014/main" id="{FC412724-F3D1-4413-90D1-9BDAF38352D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3263" y="986688"/>
            <a:ext cx="10043349" cy="5649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065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62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6D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직사각형 29">
            <a:extLst>
              <a:ext uri="{FF2B5EF4-FFF2-40B4-BE49-F238E27FC236}">
                <a16:creationId xmlns:a16="http://schemas.microsoft.com/office/drawing/2014/main" id="{03E04BC4-7175-41CF-A4C1-8BE746726536}"/>
              </a:ext>
            </a:extLst>
          </p:cNvPr>
          <p:cNvSpPr/>
          <p:nvPr/>
        </p:nvSpPr>
        <p:spPr>
          <a:xfrm>
            <a:off x="2798891" y="2256267"/>
            <a:ext cx="6242347" cy="18619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8800" b="1" kern="0" dirty="0">
                <a:solidFill>
                  <a:schemeClr val="bg1"/>
                </a:solidFill>
              </a:rPr>
              <a:t>E . N . D</a:t>
            </a:r>
          </a:p>
        </p:txBody>
      </p:sp>
    </p:spTree>
    <p:extLst>
      <p:ext uri="{BB962C8B-B14F-4D97-AF65-F5344CB8AC3E}">
        <p14:creationId xmlns:p14="http://schemas.microsoft.com/office/powerpoint/2010/main" val="17916173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6D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그룹 41">
            <a:extLst>
              <a:ext uri="{FF2B5EF4-FFF2-40B4-BE49-F238E27FC236}">
                <a16:creationId xmlns:a16="http://schemas.microsoft.com/office/drawing/2014/main" id="{577006A9-81E7-4752-97D3-D0678FA2A062}"/>
              </a:ext>
            </a:extLst>
          </p:cNvPr>
          <p:cNvGrpSpPr/>
          <p:nvPr/>
        </p:nvGrpSpPr>
        <p:grpSpPr>
          <a:xfrm>
            <a:off x="21547" y="1899959"/>
            <a:ext cx="3709185" cy="617736"/>
            <a:chOff x="3970355" y="1623503"/>
            <a:chExt cx="6683649" cy="567764"/>
          </a:xfrm>
        </p:grpSpPr>
        <p:sp>
          <p:nvSpPr>
            <p:cNvPr id="44" name="Pentagon 27">
              <a:extLst>
                <a:ext uri="{FF2B5EF4-FFF2-40B4-BE49-F238E27FC236}">
                  <a16:creationId xmlns:a16="http://schemas.microsoft.com/office/drawing/2014/main" id="{50DD4D9A-B790-4B5E-AC15-0F937F3D7214}"/>
                </a:ext>
              </a:extLst>
            </p:cNvPr>
            <p:cNvSpPr/>
            <p:nvPr/>
          </p:nvSpPr>
          <p:spPr>
            <a:xfrm>
              <a:off x="3970355" y="1623503"/>
              <a:ext cx="6683649" cy="540287"/>
            </a:xfrm>
            <a:prstGeom prst="homePlate">
              <a:avLst>
                <a:gd name="adj" fmla="val 41466"/>
              </a:avLst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0" rIns="182880" rtlCol="0" anchor="ctr"/>
            <a:lstStyle/>
            <a:p>
              <a:endParaRPr lang="en-US" sz="1200" dirty="0">
                <a:latin typeface="+mj-lt"/>
              </a:endParaRPr>
            </a:p>
          </p:txBody>
        </p:sp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5E3B30C1-9F0F-4215-B4DB-78B20ED9B291}"/>
                </a:ext>
              </a:extLst>
            </p:cNvPr>
            <p:cNvSpPr/>
            <p:nvPr/>
          </p:nvSpPr>
          <p:spPr>
            <a:xfrm>
              <a:off x="4139593" y="1662813"/>
              <a:ext cx="4107497" cy="5284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en-US" altLang="ko-KR" sz="2400" b="1" dirty="0">
                  <a:solidFill>
                    <a:srgbClr val="000801"/>
                  </a:solidFill>
                </a:rPr>
                <a:t>Chapter 1. </a:t>
              </a:r>
              <a:r>
                <a:rPr lang="ko-KR" altLang="en-US" sz="2400" b="1" dirty="0">
                  <a:solidFill>
                    <a:srgbClr val="000801"/>
                  </a:solidFill>
                </a:rPr>
                <a:t>서비스 개요</a:t>
              </a:r>
              <a:endParaRPr lang="en-US" altLang="ko-KR" sz="2400" b="1" dirty="0">
                <a:solidFill>
                  <a:srgbClr val="000801"/>
                </a:solidFill>
              </a:endParaRPr>
            </a:p>
          </p:txBody>
        </p:sp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9EFB9DFC-1567-4484-B0CF-813FC0E00607}"/>
              </a:ext>
            </a:extLst>
          </p:cNvPr>
          <p:cNvGrpSpPr/>
          <p:nvPr/>
        </p:nvGrpSpPr>
        <p:grpSpPr>
          <a:xfrm>
            <a:off x="5433" y="2643563"/>
            <a:ext cx="4080900" cy="587841"/>
            <a:chOff x="-31081" y="2132856"/>
            <a:chExt cx="6224833" cy="587841"/>
          </a:xfrm>
        </p:grpSpPr>
        <p:sp>
          <p:nvSpPr>
            <p:cNvPr id="47" name="Pentagon 27">
              <a:extLst>
                <a:ext uri="{FF2B5EF4-FFF2-40B4-BE49-F238E27FC236}">
                  <a16:creationId xmlns:a16="http://schemas.microsoft.com/office/drawing/2014/main" id="{1910C855-1F16-481C-9A6E-80BCE77ABE08}"/>
                </a:ext>
              </a:extLst>
            </p:cNvPr>
            <p:cNvSpPr/>
            <p:nvPr/>
          </p:nvSpPr>
          <p:spPr>
            <a:xfrm>
              <a:off x="-31081" y="2132856"/>
              <a:ext cx="6224833" cy="587841"/>
            </a:xfrm>
            <a:prstGeom prst="homePlate">
              <a:avLst>
                <a:gd name="adj" fmla="val 41466"/>
              </a:avLst>
            </a:prstGeom>
            <a:solidFill>
              <a:srgbClr val="16A0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0" rIns="182880" rtlCol="0" anchor="ctr"/>
            <a:lstStyle/>
            <a:p>
              <a:endParaRPr lang="en-US" sz="1200" dirty="0"/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D042019E-99E9-43F8-AD20-1BE04243B668}"/>
                </a:ext>
              </a:extLst>
            </p:cNvPr>
            <p:cNvSpPr/>
            <p:nvPr/>
          </p:nvSpPr>
          <p:spPr>
            <a:xfrm>
              <a:off x="88220" y="2132857"/>
              <a:ext cx="3282895" cy="57496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en-US" altLang="ko-KR" sz="2400" b="1" dirty="0">
                  <a:solidFill>
                    <a:srgbClr val="000801"/>
                  </a:solidFill>
                </a:rPr>
                <a:t>Chapter 2. </a:t>
              </a:r>
              <a:r>
                <a:rPr lang="ko-KR" altLang="en-US" sz="2400" b="1" dirty="0">
                  <a:solidFill>
                    <a:srgbClr val="000801"/>
                  </a:solidFill>
                </a:rPr>
                <a:t>서비스 특징</a:t>
              </a:r>
              <a:endParaRPr lang="en-US" altLang="ko-KR" sz="2400" b="1" dirty="0">
                <a:solidFill>
                  <a:srgbClr val="000801"/>
                </a:solidFill>
              </a:endParaRPr>
            </a:p>
          </p:txBody>
        </p:sp>
      </p:grp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AEA30B15-C56A-4EFD-AE7F-17FD816E92FB}"/>
              </a:ext>
            </a:extLst>
          </p:cNvPr>
          <p:cNvGrpSpPr/>
          <p:nvPr/>
        </p:nvGrpSpPr>
        <p:grpSpPr>
          <a:xfrm>
            <a:off x="25261" y="4154738"/>
            <a:ext cx="4975129" cy="587841"/>
            <a:chOff x="3889386" y="1623503"/>
            <a:chExt cx="6683649" cy="540287"/>
          </a:xfrm>
        </p:grpSpPr>
        <p:sp>
          <p:nvSpPr>
            <p:cNvPr id="50" name="Pentagon 27">
              <a:extLst>
                <a:ext uri="{FF2B5EF4-FFF2-40B4-BE49-F238E27FC236}">
                  <a16:creationId xmlns:a16="http://schemas.microsoft.com/office/drawing/2014/main" id="{F56E65AE-CDB0-4D31-84EC-FB60B1B5E9D4}"/>
                </a:ext>
              </a:extLst>
            </p:cNvPr>
            <p:cNvSpPr/>
            <p:nvPr/>
          </p:nvSpPr>
          <p:spPr>
            <a:xfrm>
              <a:off x="3889386" y="1623503"/>
              <a:ext cx="6683649" cy="540287"/>
            </a:xfrm>
            <a:prstGeom prst="homePlate">
              <a:avLst>
                <a:gd name="adj" fmla="val 41466"/>
              </a:avLst>
            </a:prstGeom>
            <a:solidFill>
              <a:srgbClr val="9BBB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0" rIns="182880" rtlCol="0" anchor="ctr"/>
            <a:lstStyle/>
            <a:p>
              <a:endParaRPr lang="en-US" sz="1200" dirty="0"/>
            </a:p>
          </p:txBody>
        </p:sp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9EB8B589-0E7B-451D-B883-18FB8C06D9E4}"/>
                </a:ext>
              </a:extLst>
            </p:cNvPr>
            <p:cNvSpPr/>
            <p:nvPr/>
          </p:nvSpPr>
          <p:spPr>
            <a:xfrm>
              <a:off x="3984109" y="1623504"/>
              <a:ext cx="4219888" cy="5284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en-US" altLang="ko-KR" sz="2400" b="1" dirty="0">
                  <a:solidFill>
                    <a:srgbClr val="000801"/>
                  </a:solidFill>
                </a:rPr>
                <a:t>Chapter 4. </a:t>
              </a:r>
              <a:r>
                <a:rPr lang="ko-KR" altLang="en-US" sz="2400" b="1" dirty="0">
                  <a:solidFill>
                    <a:srgbClr val="000801"/>
                  </a:solidFill>
                </a:rPr>
                <a:t>서비스 구성</a:t>
              </a:r>
              <a:endParaRPr lang="en-US" altLang="ko-KR" sz="2400" b="1" dirty="0">
                <a:solidFill>
                  <a:srgbClr val="000801"/>
                </a:solidFill>
              </a:endParaRPr>
            </a:p>
          </p:txBody>
        </p: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8C55D0E8-2302-4A14-8C3B-132B2E0A2CFB}"/>
              </a:ext>
            </a:extLst>
          </p:cNvPr>
          <p:cNvGrpSpPr/>
          <p:nvPr/>
        </p:nvGrpSpPr>
        <p:grpSpPr>
          <a:xfrm>
            <a:off x="21546" y="4949251"/>
            <a:ext cx="5334786" cy="587840"/>
            <a:chOff x="2" y="3647711"/>
            <a:chExt cx="4849994" cy="587841"/>
          </a:xfrm>
        </p:grpSpPr>
        <p:sp>
          <p:nvSpPr>
            <p:cNvPr id="53" name="Pentagon 27">
              <a:extLst>
                <a:ext uri="{FF2B5EF4-FFF2-40B4-BE49-F238E27FC236}">
                  <a16:creationId xmlns:a16="http://schemas.microsoft.com/office/drawing/2014/main" id="{20174135-29A8-457D-9F08-B5F60ABCEAD1}"/>
                </a:ext>
              </a:extLst>
            </p:cNvPr>
            <p:cNvSpPr/>
            <p:nvPr/>
          </p:nvSpPr>
          <p:spPr>
            <a:xfrm>
              <a:off x="2" y="3647711"/>
              <a:ext cx="4849994" cy="587841"/>
            </a:xfrm>
            <a:prstGeom prst="homePlate">
              <a:avLst>
                <a:gd name="adj" fmla="val 41466"/>
              </a:avLst>
            </a:prstGeom>
            <a:solidFill>
              <a:srgbClr val="F6BA9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0" rIns="182880" rtlCol="0" anchor="ctr"/>
            <a:lstStyle/>
            <a:p>
              <a:endParaRPr lang="en-US" sz="1200" dirty="0"/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A71F236F-E34C-46A2-9884-6552756D1B39}"/>
                </a:ext>
              </a:extLst>
            </p:cNvPr>
            <p:cNvSpPr/>
            <p:nvPr/>
          </p:nvSpPr>
          <p:spPr>
            <a:xfrm>
              <a:off x="3664" y="3710799"/>
              <a:ext cx="4674368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0" rIns="182880" rtlCol="0" anchor="ctr"/>
            <a:lstStyle/>
            <a:p>
              <a:pPr>
                <a:lnSpc>
                  <a:spcPct val="150000"/>
                </a:lnSpc>
                <a:defRPr/>
              </a:pPr>
              <a:r>
                <a:rPr lang="en-US" altLang="ko-KR" sz="2400" b="1" dirty="0">
                  <a:solidFill>
                    <a:srgbClr val="000801"/>
                  </a:solidFill>
                </a:rPr>
                <a:t>Chapter 5. </a:t>
              </a:r>
              <a:r>
                <a:rPr lang="ko-KR" altLang="en-US" sz="2400" b="1" dirty="0">
                  <a:solidFill>
                    <a:srgbClr val="000801"/>
                  </a:solidFill>
                </a:rPr>
                <a:t>주요 기능</a:t>
              </a:r>
              <a:r>
                <a:rPr lang="en-US" altLang="ko-KR" sz="2400" b="1" dirty="0">
                  <a:solidFill>
                    <a:srgbClr val="000801"/>
                  </a:solidFill>
                </a:rPr>
                <a:t> </a:t>
              </a:r>
            </a:p>
          </p:txBody>
        </p:sp>
      </p:grp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FD0A80B0-C617-4BF3-A8BA-63C15591B681}"/>
              </a:ext>
            </a:extLst>
          </p:cNvPr>
          <p:cNvGrpSpPr/>
          <p:nvPr/>
        </p:nvGrpSpPr>
        <p:grpSpPr>
          <a:xfrm>
            <a:off x="5431" y="5729216"/>
            <a:ext cx="5696510" cy="587840"/>
            <a:chOff x="2" y="3647711"/>
            <a:chExt cx="3411879" cy="587841"/>
          </a:xfrm>
        </p:grpSpPr>
        <p:sp>
          <p:nvSpPr>
            <p:cNvPr id="56" name="Pentagon 27">
              <a:extLst>
                <a:ext uri="{FF2B5EF4-FFF2-40B4-BE49-F238E27FC236}">
                  <a16:creationId xmlns:a16="http://schemas.microsoft.com/office/drawing/2014/main" id="{ACFB1B56-0982-428A-B3D0-E27B7400F6E4}"/>
                </a:ext>
              </a:extLst>
            </p:cNvPr>
            <p:cNvSpPr/>
            <p:nvPr/>
          </p:nvSpPr>
          <p:spPr>
            <a:xfrm>
              <a:off x="2" y="3647711"/>
              <a:ext cx="3411879" cy="587841"/>
            </a:xfrm>
            <a:prstGeom prst="homePlate">
              <a:avLst>
                <a:gd name="adj" fmla="val 41466"/>
              </a:avLst>
            </a:prstGeom>
            <a:solidFill>
              <a:srgbClr val="EF99D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0" rIns="182880" rtlCol="0" anchor="ctr"/>
            <a:lstStyle/>
            <a:p>
              <a:endParaRPr lang="en-US" sz="1200" dirty="0"/>
            </a:p>
          </p:txBody>
        </p:sp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id="{3233D47F-FADF-4EFE-B383-514B9BBCAC15}"/>
                </a:ext>
              </a:extLst>
            </p:cNvPr>
            <p:cNvSpPr/>
            <p:nvPr/>
          </p:nvSpPr>
          <p:spPr>
            <a:xfrm>
              <a:off x="4" y="3710799"/>
              <a:ext cx="3325091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0" rIns="182880" rtlCol="0" anchor="ctr"/>
            <a:lstStyle/>
            <a:p>
              <a:pPr>
                <a:lnSpc>
                  <a:spcPct val="150000"/>
                </a:lnSpc>
                <a:defRPr/>
              </a:pPr>
              <a:r>
                <a:rPr lang="en-US" altLang="ko-KR" sz="2400" b="1" dirty="0">
                  <a:solidFill>
                    <a:srgbClr val="000801"/>
                  </a:solidFill>
                </a:rPr>
                <a:t>Chapter 7. </a:t>
              </a:r>
              <a:r>
                <a:rPr lang="ko-KR" altLang="en-US" sz="2400" b="1" dirty="0">
                  <a:solidFill>
                    <a:srgbClr val="000801"/>
                  </a:solidFill>
                </a:rPr>
                <a:t>작품의 특징</a:t>
              </a:r>
              <a:r>
                <a:rPr lang="en-US" altLang="ko-KR" sz="2400" b="1" dirty="0">
                  <a:solidFill>
                    <a:srgbClr val="000801"/>
                  </a:solidFill>
                </a:rPr>
                <a:t> </a:t>
              </a:r>
            </a:p>
          </p:txBody>
        </p:sp>
      </p:grp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FC5F32EF-69E1-49A1-9A70-FDD3843C190D}"/>
              </a:ext>
            </a:extLst>
          </p:cNvPr>
          <p:cNvGrpSpPr/>
          <p:nvPr/>
        </p:nvGrpSpPr>
        <p:grpSpPr>
          <a:xfrm>
            <a:off x="0" y="3373100"/>
            <a:ext cx="4624812" cy="615739"/>
            <a:chOff x="5580" y="2862393"/>
            <a:chExt cx="3603249" cy="615739"/>
          </a:xfrm>
        </p:grpSpPr>
        <p:grpSp>
          <p:nvGrpSpPr>
            <p:cNvPr id="59" name="그룹 58">
              <a:extLst>
                <a:ext uri="{FF2B5EF4-FFF2-40B4-BE49-F238E27FC236}">
                  <a16:creationId xmlns:a16="http://schemas.microsoft.com/office/drawing/2014/main" id="{F9DC3B83-2726-4E46-84A9-5A934F08F47D}"/>
                </a:ext>
              </a:extLst>
            </p:cNvPr>
            <p:cNvGrpSpPr/>
            <p:nvPr/>
          </p:nvGrpSpPr>
          <p:grpSpPr>
            <a:xfrm>
              <a:off x="5580" y="2890291"/>
              <a:ext cx="3603249" cy="587841"/>
              <a:chOff x="-20054" y="3647712"/>
              <a:chExt cx="3431935" cy="587841"/>
            </a:xfrm>
          </p:grpSpPr>
          <p:sp>
            <p:nvSpPr>
              <p:cNvPr id="61" name="Pentagon 27">
                <a:extLst>
                  <a:ext uri="{FF2B5EF4-FFF2-40B4-BE49-F238E27FC236}">
                    <a16:creationId xmlns:a16="http://schemas.microsoft.com/office/drawing/2014/main" id="{9F8526C5-F8E2-4610-8703-F453D1D106BE}"/>
                  </a:ext>
                </a:extLst>
              </p:cNvPr>
              <p:cNvSpPr/>
              <p:nvPr/>
            </p:nvSpPr>
            <p:spPr>
              <a:xfrm>
                <a:off x="2" y="3647712"/>
                <a:ext cx="3411879" cy="587841"/>
              </a:xfrm>
              <a:prstGeom prst="homePlate">
                <a:avLst>
                  <a:gd name="adj" fmla="val 41466"/>
                </a:avLst>
              </a:prstGeom>
              <a:solidFill>
                <a:srgbClr val="F39C1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82880" rIns="182880" rtlCol="0" anchor="ctr"/>
              <a:lstStyle/>
              <a:p>
                <a:endParaRPr lang="en-US" sz="1200" dirty="0"/>
              </a:p>
            </p:txBody>
          </p:sp>
          <p:sp>
            <p:nvSpPr>
              <p:cNvPr id="62" name="직사각형 61">
                <a:extLst>
                  <a:ext uri="{FF2B5EF4-FFF2-40B4-BE49-F238E27FC236}">
                    <a16:creationId xmlns:a16="http://schemas.microsoft.com/office/drawing/2014/main" id="{9ADA77E1-F9AE-4339-B6B6-BEF9A6778F82}"/>
                  </a:ext>
                </a:extLst>
              </p:cNvPr>
              <p:cNvSpPr/>
              <p:nvPr/>
            </p:nvSpPr>
            <p:spPr>
              <a:xfrm>
                <a:off x="-20054" y="3710798"/>
                <a:ext cx="3325091" cy="46166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82880" rIns="182880" rtlCol="0" anchor="ctr"/>
              <a:lstStyle/>
              <a:p>
                <a:endParaRPr lang="en-US" altLang="ko-KR" sz="2400" b="1" dirty="0">
                  <a:solidFill>
                    <a:srgbClr val="000801"/>
                  </a:solidFill>
                </a:endParaRPr>
              </a:p>
            </p:txBody>
          </p:sp>
        </p:grpSp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CB64FA09-A3FD-482E-B960-B003CD2C2CA6}"/>
                </a:ext>
              </a:extLst>
            </p:cNvPr>
            <p:cNvSpPr/>
            <p:nvPr/>
          </p:nvSpPr>
          <p:spPr>
            <a:xfrm>
              <a:off x="110338" y="2862393"/>
              <a:ext cx="2861189" cy="57496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en-US" altLang="ko-KR" sz="2400" b="1" dirty="0">
                  <a:solidFill>
                    <a:srgbClr val="000801"/>
                  </a:solidFill>
                </a:rPr>
                <a:t>Chapter 3. </a:t>
              </a:r>
              <a:r>
                <a:rPr lang="ko-KR" altLang="en-US" sz="2400" b="1" dirty="0">
                  <a:solidFill>
                    <a:srgbClr val="000801"/>
                  </a:solidFill>
                </a:rPr>
                <a:t>오픈 소스</a:t>
              </a:r>
              <a:endParaRPr lang="en-US" altLang="ko-KR" sz="2400" b="1" dirty="0">
                <a:solidFill>
                  <a:srgbClr val="000801"/>
                </a:solidFill>
              </a:endParaRPr>
            </a:p>
          </p:txBody>
        </p:sp>
      </p:grpSp>
      <p:grpSp>
        <p:nvGrpSpPr>
          <p:cNvPr id="63" name="그룹 62">
            <a:extLst>
              <a:ext uri="{FF2B5EF4-FFF2-40B4-BE49-F238E27FC236}">
                <a16:creationId xmlns:a16="http://schemas.microsoft.com/office/drawing/2014/main" id="{9FDFDDF3-8192-4FA1-8571-28AC4E1F0B42}"/>
              </a:ext>
            </a:extLst>
          </p:cNvPr>
          <p:cNvGrpSpPr/>
          <p:nvPr/>
        </p:nvGrpSpPr>
        <p:grpSpPr>
          <a:xfrm>
            <a:off x="5463763" y="68282"/>
            <a:ext cx="6239685" cy="5738401"/>
            <a:chOff x="3498282" y="-191102"/>
            <a:chExt cx="5179188" cy="4763102"/>
          </a:xfrm>
        </p:grpSpPr>
        <p:grpSp>
          <p:nvGrpSpPr>
            <p:cNvPr id="64" name="그룹 63">
              <a:extLst>
                <a:ext uri="{FF2B5EF4-FFF2-40B4-BE49-F238E27FC236}">
                  <a16:creationId xmlns:a16="http://schemas.microsoft.com/office/drawing/2014/main" id="{FF2D2AB9-FAAB-420B-AA17-F1B3A1A7E36A}"/>
                </a:ext>
              </a:extLst>
            </p:cNvPr>
            <p:cNvGrpSpPr/>
            <p:nvPr/>
          </p:nvGrpSpPr>
          <p:grpSpPr>
            <a:xfrm>
              <a:off x="3498282" y="-191102"/>
              <a:ext cx="5179188" cy="4763102"/>
              <a:chOff x="2857669" y="896187"/>
              <a:chExt cx="4569595" cy="4380898"/>
            </a:xfrm>
          </p:grpSpPr>
          <p:sp>
            <p:nvSpPr>
              <p:cNvPr id="68" name="자유형: 도형 14">
                <a:extLst>
                  <a:ext uri="{FF2B5EF4-FFF2-40B4-BE49-F238E27FC236}">
                    <a16:creationId xmlns:a16="http://schemas.microsoft.com/office/drawing/2014/main" id="{4F06400A-0778-4E11-A21D-005275309A3B}"/>
                  </a:ext>
                </a:extLst>
              </p:cNvPr>
              <p:cNvSpPr/>
              <p:nvPr/>
            </p:nvSpPr>
            <p:spPr>
              <a:xfrm rot="19216167">
                <a:off x="2857669" y="896187"/>
                <a:ext cx="4569595" cy="4380898"/>
              </a:xfrm>
              <a:custGeom>
                <a:avLst/>
                <a:gdLst>
                  <a:gd name="connsiteX0" fmla="*/ 1736823 w 4569595"/>
                  <a:gd name="connsiteY0" fmla="*/ 195736 h 4380898"/>
                  <a:gd name="connsiteX1" fmla="*/ 3142140 w 4569595"/>
                  <a:gd name="connsiteY1" fmla="*/ 1363720 h 4380898"/>
                  <a:gd name="connsiteX2" fmla="*/ 3142143 w 4569595"/>
                  <a:gd name="connsiteY2" fmla="*/ 1363723 h 4380898"/>
                  <a:gd name="connsiteX3" fmla="*/ 4309652 w 4569595"/>
                  <a:gd name="connsiteY3" fmla="*/ 2334060 h 4380898"/>
                  <a:gd name="connsiteX4" fmla="*/ 4309653 w 4569595"/>
                  <a:gd name="connsiteY4" fmla="*/ 2334060 h 4380898"/>
                  <a:gd name="connsiteX5" fmla="*/ 4389555 w 4569595"/>
                  <a:gd name="connsiteY5" fmla="*/ 2400469 h 4380898"/>
                  <a:gd name="connsiteX6" fmla="*/ 4507160 w 4569595"/>
                  <a:gd name="connsiteY6" fmla="*/ 2525192 h 4380898"/>
                  <a:gd name="connsiteX7" fmla="*/ 4497644 w 4569595"/>
                  <a:gd name="connsiteY7" fmla="*/ 2849153 h 4380898"/>
                  <a:gd name="connsiteX8" fmla="*/ 2939403 w 4569595"/>
                  <a:gd name="connsiteY8" fmla="*/ 4318463 h 4380898"/>
                  <a:gd name="connsiteX9" fmla="*/ 2615441 w 4569595"/>
                  <a:gd name="connsiteY9" fmla="*/ 4308946 h 4380898"/>
                  <a:gd name="connsiteX10" fmla="*/ 2606185 w 4569595"/>
                  <a:gd name="connsiteY10" fmla="*/ 4299130 h 4380898"/>
                  <a:gd name="connsiteX11" fmla="*/ 1846901 w 4569595"/>
                  <a:gd name="connsiteY11" fmla="*/ 3668076 h 4380898"/>
                  <a:gd name="connsiteX12" fmla="*/ 1376243 w 4569595"/>
                  <a:gd name="connsiteY12" fmla="*/ 4070028 h 4380898"/>
                  <a:gd name="connsiteX13" fmla="*/ 1329901 w 4569595"/>
                  <a:gd name="connsiteY13" fmla="*/ 4070028 h 4380898"/>
                  <a:gd name="connsiteX14" fmla="*/ 1268875 w 4569595"/>
                  <a:gd name="connsiteY14" fmla="*/ 4009002 h 4380898"/>
                  <a:gd name="connsiteX15" fmla="*/ 1268875 w 4569595"/>
                  <a:gd name="connsiteY15" fmla="*/ 3187669 h 4380898"/>
                  <a:gd name="connsiteX16" fmla="*/ 1242425 w 4569595"/>
                  <a:gd name="connsiteY16" fmla="*/ 3165686 h 4380898"/>
                  <a:gd name="connsiteX17" fmla="*/ 1242422 w 4569595"/>
                  <a:gd name="connsiteY17" fmla="*/ 3165682 h 4380898"/>
                  <a:gd name="connsiteX18" fmla="*/ 116471 w 4569595"/>
                  <a:gd name="connsiteY18" fmla="*/ 2229885 h 4380898"/>
                  <a:gd name="connsiteX19" fmla="*/ 105128 w 4569595"/>
                  <a:gd name="connsiteY19" fmla="*/ 2222581 h 4380898"/>
                  <a:gd name="connsiteX20" fmla="*/ 36519 w 4569595"/>
                  <a:gd name="connsiteY20" fmla="*/ 1905825 h 4380898"/>
                  <a:gd name="connsiteX21" fmla="*/ 1196035 w 4569595"/>
                  <a:gd name="connsiteY21" fmla="*/ 105128 h 4380898"/>
                  <a:gd name="connsiteX22" fmla="*/ 1512791 w 4569595"/>
                  <a:gd name="connsiteY22" fmla="*/ 36519 h 4380898"/>
                  <a:gd name="connsiteX23" fmla="*/ 1656921 w 4569595"/>
                  <a:gd name="connsiteY23" fmla="*/ 129328 h 4380898"/>
                  <a:gd name="connsiteX24" fmla="*/ 1736823 w 4569595"/>
                  <a:gd name="connsiteY24" fmla="*/ 195736 h 4380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4569595" h="4380898">
                    <a:moveTo>
                      <a:pt x="1736823" y="195736"/>
                    </a:moveTo>
                    <a:lnTo>
                      <a:pt x="3142140" y="1363720"/>
                    </a:lnTo>
                    <a:lnTo>
                      <a:pt x="3142143" y="1363723"/>
                    </a:lnTo>
                    <a:lnTo>
                      <a:pt x="4309652" y="2334060"/>
                    </a:lnTo>
                    <a:lnTo>
                      <a:pt x="4309653" y="2334060"/>
                    </a:lnTo>
                    <a:lnTo>
                      <a:pt x="4389555" y="2400469"/>
                    </a:lnTo>
                    <a:lnTo>
                      <a:pt x="4507160" y="2525192"/>
                    </a:lnTo>
                    <a:cubicBezTo>
                      <a:pt x="4593991" y="2617279"/>
                      <a:pt x="4589731" y="2762322"/>
                      <a:pt x="4497644" y="2849153"/>
                    </a:cubicBezTo>
                    <a:lnTo>
                      <a:pt x="2939403" y="4318463"/>
                    </a:lnTo>
                    <a:cubicBezTo>
                      <a:pt x="2847316" y="4405294"/>
                      <a:pt x="2702273" y="4401033"/>
                      <a:pt x="2615441" y="4308946"/>
                    </a:cubicBezTo>
                    <a:lnTo>
                      <a:pt x="2606185" y="4299130"/>
                    </a:lnTo>
                    <a:lnTo>
                      <a:pt x="1846901" y="3668076"/>
                    </a:lnTo>
                    <a:lnTo>
                      <a:pt x="1376243" y="4070028"/>
                    </a:lnTo>
                    <a:lnTo>
                      <a:pt x="1329901" y="4070028"/>
                    </a:lnTo>
                    <a:cubicBezTo>
                      <a:pt x="1296197" y="4070028"/>
                      <a:pt x="1268875" y="4042706"/>
                      <a:pt x="1268875" y="4009002"/>
                    </a:cubicBezTo>
                    <a:lnTo>
                      <a:pt x="1268875" y="3187669"/>
                    </a:lnTo>
                    <a:lnTo>
                      <a:pt x="1242425" y="3165686"/>
                    </a:lnTo>
                    <a:lnTo>
                      <a:pt x="1242422" y="3165682"/>
                    </a:lnTo>
                    <a:lnTo>
                      <a:pt x="116471" y="2229885"/>
                    </a:lnTo>
                    <a:lnTo>
                      <a:pt x="105128" y="2222581"/>
                    </a:lnTo>
                    <a:cubicBezTo>
                      <a:pt x="-1288" y="2154057"/>
                      <a:pt x="-32005" y="2012240"/>
                      <a:pt x="36519" y="1905825"/>
                    </a:cubicBezTo>
                    <a:lnTo>
                      <a:pt x="1196035" y="105128"/>
                    </a:lnTo>
                    <a:cubicBezTo>
                      <a:pt x="1264559" y="-1287"/>
                      <a:pt x="1406375" y="-32005"/>
                      <a:pt x="1512791" y="36519"/>
                    </a:cubicBezTo>
                    <a:lnTo>
                      <a:pt x="1656921" y="129328"/>
                    </a:lnTo>
                    <a:lnTo>
                      <a:pt x="1736823" y="19573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9" name="자유형: 도형 15">
                <a:extLst>
                  <a:ext uri="{FF2B5EF4-FFF2-40B4-BE49-F238E27FC236}">
                    <a16:creationId xmlns:a16="http://schemas.microsoft.com/office/drawing/2014/main" id="{A3593B43-7CA8-4FED-BBFE-28F4D243AA46}"/>
                  </a:ext>
                </a:extLst>
              </p:cNvPr>
              <p:cNvSpPr/>
              <p:nvPr/>
            </p:nvSpPr>
            <p:spPr>
              <a:xfrm rot="19216167">
                <a:off x="3013809" y="1048122"/>
                <a:ext cx="4257315" cy="4077027"/>
              </a:xfrm>
              <a:custGeom>
                <a:avLst/>
                <a:gdLst>
                  <a:gd name="connsiteX0" fmla="*/ 1604768 w 4257315"/>
                  <a:gd name="connsiteY0" fmla="*/ 180854 h 4077027"/>
                  <a:gd name="connsiteX1" fmla="*/ 2903233 w 4257315"/>
                  <a:gd name="connsiteY1" fmla="*/ 1260032 h 4077027"/>
                  <a:gd name="connsiteX2" fmla="*/ 2903236 w 4257315"/>
                  <a:gd name="connsiteY2" fmla="*/ 1260035 h 4077027"/>
                  <a:gd name="connsiteX3" fmla="*/ 4017137 w 4257315"/>
                  <a:gd name="connsiteY3" fmla="*/ 2185817 h 4077027"/>
                  <a:gd name="connsiteX4" fmla="*/ 4017138 w 4257315"/>
                  <a:gd name="connsiteY4" fmla="*/ 2185818 h 4077027"/>
                  <a:gd name="connsiteX5" fmla="*/ 4090964 w 4257315"/>
                  <a:gd name="connsiteY5" fmla="*/ 2247176 h 4077027"/>
                  <a:gd name="connsiteX6" fmla="*/ 4199627 w 4257315"/>
                  <a:gd name="connsiteY6" fmla="*/ 2362416 h 4077027"/>
                  <a:gd name="connsiteX7" fmla="*/ 4190835 w 4257315"/>
                  <a:gd name="connsiteY7" fmla="*/ 2661746 h 4077027"/>
                  <a:gd name="connsiteX8" fmla="*/ 2751072 w 4257315"/>
                  <a:gd name="connsiteY8" fmla="*/ 4019339 h 4077027"/>
                  <a:gd name="connsiteX9" fmla="*/ 2451742 w 4257315"/>
                  <a:gd name="connsiteY9" fmla="*/ 4010546 h 4077027"/>
                  <a:gd name="connsiteX10" fmla="*/ 2443190 w 4257315"/>
                  <a:gd name="connsiteY10" fmla="*/ 4001477 h 4077027"/>
                  <a:gd name="connsiteX11" fmla="*/ 1713149 w 4257315"/>
                  <a:gd name="connsiteY11" fmla="*/ 3394728 h 4077027"/>
                  <a:gd name="connsiteX12" fmla="*/ 1307677 w 4257315"/>
                  <a:gd name="connsiteY12" fmla="*/ 3741011 h 4077027"/>
                  <a:gd name="connsiteX13" fmla="*/ 1264858 w 4257315"/>
                  <a:gd name="connsiteY13" fmla="*/ 3741011 h 4077027"/>
                  <a:gd name="connsiteX14" fmla="*/ 1208472 w 4257315"/>
                  <a:gd name="connsiteY14" fmla="*/ 3684625 h 4077027"/>
                  <a:gd name="connsiteX15" fmla="*/ 1208472 w 4257315"/>
                  <a:gd name="connsiteY15" fmla="*/ 2975281 h 4077027"/>
                  <a:gd name="connsiteX16" fmla="*/ 1183121 w 4257315"/>
                  <a:gd name="connsiteY16" fmla="*/ 2954212 h 4077027"/>
                  <a:gd name="connsiteX17" fmla="*/ 1183118 w 4257315"/>
                  <a:gd name="connsiteY17" fmla="*/ 2954208 h 4077027"/>
                  <a:gd name="connsiteX18" fmla="*/ 107616 w 4257315"/>
                  <a:gd name="connsiteY18" fmla="*/ 2060339 h 4077027"/>
                  <a:gd name="connsiteX19" fmla="*/ 97135 w 4257315"/>
                  <a:gd name="connsiteY19" fmla="*/ 2053590 h 4077027"/>
                  <a:gd name="connsiteX20" fmla="*/ 33742 w 4257315"/>
                  <a:gd name="connsiteY20" fmla="*/ 1760919 h 4077027"/>
                  <a:gd name="connsiteX21" fmla="*/ 1105097 w 4257315"/>
                  <a:gd name="connsiteY21" fmla="*/ 97135 h 4077027"/>
                  <a:gd name="connsiteX22" fmla="*/ 1397769 w 4257315"/>
                  <a:gd name="connsiteY22" fmla="*/ 33742 h 4077027"/>
                  <a:gd name="connsiteX23" fmla="*/ 1530940 w 4257315"/>
                  <a:gd name="connsiteY23" fmla="*/ 119495 h 4077027"/>
                  <a:gd name="connsiteX24" fmla="*/ 1604767 w 4257315"/>
                  <a:gd name="connsiteY24" fmla="*/ 180853 h 40770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4257315" h="4077027">
                    <a:moveTo>
                      <a:pt x="1604768" y="180854"/>
                    </a:moveTo>
                    <a:lnTo>
                      <a:pt x="2903233" y="1260032"/>
                    </a:lnTo>
                    <a:lnTo>
                      <a:pt x="2903236" y="1260035"/>
                    </a:lnTo>
                    <a:lnTo>
                      <a:pt x="4017137" y="2185817"/>
                    </a:lnTo>
                    <a:lnTo>
                      <a:pt x="4017138" y="2185818"/>
                    </a:lnTo>
                    <a:lnTo>
                      <a:pt x="4090964" y="2247176"/>
                    </a:lnTo>
                    <a:lnTo>
                      <a:pt x="4199627" y="2362416"/>
                    </a:lnTo>
                    <a:cubicBezTo>
                      <a:pt x="4279857" y="2447502"/>
                      <a:pt x="4275920" y="2581517"/>
                      <a:pt x="4190835" y="2661746"/>
                    </a:cubicBezTo>
                    <a:lnTo>
                      <a:pt x="2751072" y="4019339"/>
                    </a:lnTo>
                    <a:cubicBezTo>
                      <a:pt x="2665986" y="4099568"/>
                      <a:pt x="2531972" y="4095632"/>
                      <a:pt x="2451742" y="4010546"/>
                    </a:cubicBezTo>
                    <a:lnTo>
                      <a:pt x="2443190" y="4001477"/>
                    </a:lnTo>
                    <a:lnTo>
                      <a:pt x="1713149" y="3394728"/>
                    </a:lnTo>
                    <a:lnTo>
                      <a:pt x="1307677" y="3741011"/>
                    </a:lnTo>
                    <a:lnTo>
                      <a:pt x="1264858" y="3741011"/>
                    </a:lnTo>
                    <a:cubicBezTo>
                      <a:pt x="1233716" y="3741011"/>
                      <a:pt x="1208472" y="3715767"/>
                      <a:pt x="1208472" y="3684625"/>
                    </a:cubicBezTo>
                    <a:lnTo>
                      <a:pt x="1208472" y="2975281"/>
                    </a:lnTo>
                    <a:lnTo>
                      <a:pt x="1183121" y="2954212"/>
                    </a:lnTo>
                    <a:lnTo>
                      <a:pt x="1183118" y="2954208"/>
                    </a:lnTo>
                    <a:lnTo>
                      <a:pt x="107616" y="2060339"/>
                    </a:lnTo>
                    <a:lnTo>
                      <a:pt x="97135" y="2053590"/>
                    </a:lnTo>
                    <a:cubicBezTo>
                      <a:pt x="-1190" y="1990277"/>
                      <a:pt x="-29571" y="1859243"/>
                      <a:pt x="33742" y="1760919"/>
                    </a:cubicBezTo>
                    <a:lnTo>
                      <a:pt x="1105097" y="97135"/>
                    </a:lnTo>
                    <a:cubicBezTo>
                      <a:pt x="1168410" y="-1189"/>
                      <a:pt x="1299444" y="-29571"/>
                      <a:pt x="1397769" y="33742"/>
                    </a:cubicBezTo>
                    <a:lnTo>
                      <a:pt x="1530940" y="119495"/>
                    </a:lnTo>
                    <a:lnTo>
                      <a:pt x="1604767" y="180853"/>
                    </a:lnTo>
                    <a:close/>
                  </a:path>
                </a:pathLst>
              </a:custGeom>
              <a:noFill/>
              <a:ln w="28575" cap="rnd">
                <a:solidFill>
                  <a:srgbClr val="2C6D8B"/>
                </a:solidFill>
                <a:prstDash val="sysDash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65" name="그룹 64">
              <a:extLst>
                <a:ext uri="{FF2B5EF4-FFF2-40B4-BE49-F238E27FC236}">
                  <a16:creationId xmlns:a16="http://schemas.microsoft.com/office/drawing/2014/main" id="{7BDD2FA9-0D53-47D2-952E-D94F1E91F044}"/>
                </a:ext>
              </a:extLst>
            </p:cNvPr>
            <p:cNvGrpSpPr/>
            <p:nvPr/>
          </p:nvGrpSpPr>
          <p:grpSpPr>
            <a:xfrm>
              <a:off x="4615882" y="884230"/>
              <a:ext cx="3404416" cy="2990182"/>
              <a:chOff x="4615882" y="884230"/>
              <a:chExt cx="3404416" cy="2990182"/>
            </a:xfrm>
          </p:grpSpPr>
          <p:pic>
            <p:nvPicPr>
              <p:cNvPr id="66" name="그래픽 65" descr="핀">
                <a:extLst>
                  <a:ext uri="{FF2B5EF4-FFF2-40B4-BE49-F238E27FC236}">
                    <a16:creationId xmlns:a16="http://schemas.microsoft.com/office/drawing/2014/main" id="{A1AB919A-5FF4-406A-9D98-3BF002A6CF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flipH="1">
                <a:off x="4716904" y="884230"/>
                <a:ext cx="2990182" cy="2990182"/>
              </a:xfrm>
              <a:prstGeom prst="rect">
                <a:avLst/>
              </a:prstGeom>
            </p:spPr>
          </p:pic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4D3B696F-A10E-4B87-83ED-A34395D7E635}"/>
                  </a:ext>
                </a:extLst>
              </p:cNvPr>
              <p:cNvSpPr txBox="1"/>
              <p:nvPr/>
            </p:nvSpPr>
            <p:spPr>
              <a:xfrm>
                <a:off x="4615882" y="1963822"/>
                <a:ext cx="340441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4800" dirty="0">
                    <a:ln>
                      <a:solidFill>
                        <a:schemeClr val="tx1"/>
                      </a:solidFill>
                    </a:ln>
                    <a:solidFill>
                      <a:schemeClr val="bg1"/>
                    </a:solidFill>
                    <a:latin typeface="Arial Black" panose="020B0A04020102020204" pitchFamily="34" charset="0"/>
                  </a:rPr>
                  <a:t>I shop In</a:t>
                </a:r>
                <a:endParaRPr lang="ko-KR" altLang="en-US" sz="4800" dirty="0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Arial Black" panose="020B0A04020102020204" pitchFamily="34" charset="0"/>
                </a:endParaRPr>
              </a:p>
            </p:txBody>
          </p:sp>
        </p:grpSp>
      </p:grp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6C113F96-BA04-4CA6-B44B-EDA83AF81F65}"/>
              </a:ext>
            </a:extLst>
          </p:cNvPr>
          <p:cNvSpPr/>
          <p:nvPr/>
        </p:nvSpPr>
        <p:spPr>
          <a:xfrm>
            <a:off x="905426" y="924775"/>
            <a:ext cx="1330432" cy="7358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ko-KR" altLang="en-US" sz="3200" b="1" dirty="0"/>
              <a:t>목차</a:t>
            </a:r>
            <a:endParaRPr lang="en-US" altLang="ko-KR" sz="4000" b="1" kern="0" dirty="0"/>
          </a:p>
        </p:txBody>
      </p:sp>
    </p:spTree>
    <p:extLst>
      <p:ext uri="{BB962C8B-B14F-4D97-AF65-F5344CB8AC3E}">
        <p14:creationId xmlns:p14="http://schemas.microsoft.com/office/powerpoint/2010/main" val="25779109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-1"/>
            <a:ext cx="12192000" cy="862643"/>
          </a:xfrm>
          <a:prstGeom prst="rect">
            <a:avLst/>
          </a:prstGeom>
          <a:solidFill>
            <a:srgbClr val="2C6D8B"/>
          </a:solidFill>
          <a:ln>
            <a:noFill/>
          </a:ln>
          <a:effectLst>
            <a:outerShdw dist="63500" dir="5400000" algn="t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2400" i="1" kern="0" dirty="0">
                <a:solidFill>
                  <a:schemeClr val="bg1">
                    <a:lumMod val="95000"/>
                  </a:schemeClr>
                </a:solidFill>
              </a:rPr>
              <a:t>Chapter 1. </a:t>
            </a:r>
            <a:r>
              <a:rPr lang="ko-KR" altLang="en-US" sz="3200" b="1" i="1" kern="0" dirty="0">
                <a:solidFill>
                  <a:schemeClr val="bg1">
                    <a:lumMod val="95000"/>
                  </a:schemeClr>
                </a:solidFill>
              </a:rPr>
              <a:t>서비스 개요</a:t>
            </a:r>
            <a:endParaRPr lang="en-US" altLang="ko-KR" sz="3200" b="1" i="1" kern="0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41" name="그림 40" descr="그리기이(가) 표시된 사진&#10;&#10;자동 생성된 설명">
            <a:extLst>
              <a:ext uri="{FF2B5EF4-FFF2-40B4-BE49-F238E27FC236}">
                <a16:creationId xmlns:a16="http://schemas.microsoft.com/office/drawing/2014/main" id="{E1F9A04A-AB4E-4217-9DA7-A13A1EF51ED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6612" y="-1"/>
            <a:ext cx="1155388" cy="856458"/>
          </a:xfrm>
          <a:prstGeom prst="rect">
            <a:avLst/>
          </a:prstGeom>
        </p:spPr>
      </p:pic>
      <p:sp>
        <p:nvSpPr>
          <p:cNvPr id="82" name="TextBox 81">
            <a:extLst>
              <a:ext uri="{FF2B5EF4-FFF2-40B4-BE49-F238E27FC236}">
                <a16:creationId xmlns:a16="http://schemas.microsoft.com/office/drawing/2014/main" id="{25F5140F-1606-41C3-A2E9-AD84E34B2D4C}"/>
              </a:ext>
            </a:extLst>
          </p:cNvPr>
          <p:cNvSpPr txBox="1"/>
          <p:nvPr/>
        </p:nvSpPr>
        <p:spPr>
          <a:xfrm>
            <a:off x="307652" y="1202987"/>
            <a:ext cx="85737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2019</a:t>
            </a:r>
            <a:r>
              <a:rPr lang="ko-KR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년 </a:t>
            </a:r>
            <a:r>
              <a: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</a:t>
            </a:r>
            <a:r>
              <a:rPr lang="ko-KR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월 기준 온라인 쇼핑 거래 자료</a:t>
            </a:r>
            <a:r>
              <a: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대한민국 통계청</a:t>
            </a:r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  <a:endParaRPr lang="en-US" altLang="ko-KR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7" name="그림 6" descr="모니터, 시계이(가) 표시된 사진&#10;&#10;자동 생성된 설명">
            <a:extLst>
              <a:ext uri="{FF2B5EF4-FFF2-40B4-BE49-F238E27FC236}">
                <a16:creationId xmlns:a16="http://schemas.microsoft.com/office/drawing/2014/main" id="{C40AA2B8-1905-418B-9CD1-BC7C518B85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072" y="1889635"/>
            <a:ext cx="8392160" cy="214927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749F4AAA-4D4C-4E10-B901-161AC0B07C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072" y="4038905"/>
            <a:ext cx="7078064" cy="2597334"/>
          </a:xfrm>
          <a:prstGeom prst="rect">
            <a:avLst/>
          </a:prstGeom>
        </p:spPr>
      </p:pic>
      <p:sp>
        <p:nvSpPr>
          <p:cNvPr id="12" name="화살표: 왼쪽으로 구부러짐 11">
            <a:extLst>
              <a:ext uri="{FF2B5EF4-FFF2-40B4-BE49-F238E27FC236}">
                <a16:creationId xmlns:a16="http://schemas.microsoft.com/office/drawing/2014/main" id="{341CD55B-B099-482A-A09B-9D0C555820FF}"/>
              </a:ext>
            </a:extLst>
          </p:cNvPr>
          <p:cNvSpPr/>
          <p:nvPr/>
        </p:nvSpPr>
        <p:spPr>
          <a:xfrm rot="1326654">
            <a:off x="8210022" y="3512928"/>
            <a:ext cx="1869681" cy="2948651"/>
          </a:xfrm>
          <a:prstGeom prst="curvedLeftArrow">
            <a:avLst/>
          </a:prstGeom>
          <a:solidFill>
            <a:srgbClr val="2C6D8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2ADC0163-6A44-465D-A6C3-F66DFC564E73}"/>
              </a:ext>
            </a:extLst>
          </p:cNvPr>
          <p:cNvGrpSpPr/>
          <p:nvPr/>
        </p:nvGrpSpPr>
        <p:grpSpPr>
          <a:xfrm>
            <a:off x="8786051" y="1632030"/>
            <a:ext cx="3205320" cy="2865180"/>
            <a:chOff x="8786051" y="1632030"/>
            <a:chExt cx="3205320" cy="2865180"/>
          </a:xfrm>
        </p:grpSpPr>
        <p:grpSp>
          <p:nvGrpSpPr>
            <p:cNvPr id="106" name="그룹 105">
              <a:extLst>
                <a:ext uri="{FF2B5EF4-FFF2-40B4-BE49-F238E27FC236}">
                  <a16:creationId xmlns:a16="http://schemas.microsoft.com/office/drawing/2014/main" id="{0E65EEB0-B01D-41C0-9E7D-FEEC3CFDD517}"/>
                </a:ext>
              </a:extLst>
            </p:cNvPr>
            <p:cNvGrpSpPr/>
            <p:nvPr/>
          </p:nvGrpSpPr>
          <p:grpSpPr>
            <a:xfrm flipH="1">
              <a:off x="8786051" y="1632030"/>
              <a:ext cx="3205320" cy="2865180"/>
              <a:chOff x="2857669" y="896187"/>
              <a:chExt cx="4569595" cy="4380898"/>
            </a:xfrm>
          </p:grpSpPr>
          <p:sp>
            <p:nvSpPr>
              <p:cNvPr id="107" name="자유형: 도형 14">
                <a:extLst>
                  <a:ext uri="{FF2B5EF4-FFF2-40B4-BE49-F238E27FC236}">
                    <a16:creationId xmlns:a16="http://schemas.microsoft.com/office/drawing/2014/main" id="{6054EC9B-D110-441F-9DAE-591F1D1CAE9C}"/>
                  </a:ext>
                </a:extLst>
              </p:cNvPr>
              <p:cNvSpPr/>
              <p:nvPr/>
            </p:nvSpPr>
            <p:spPr>
              <a:xfrm rot="19216167">
                <a:off x="2857669" y="896187"/>
                <a:ext cx="4569595" cy="4380898"/>
              </a:xfrm>
              <a:custGeom>
                <a:avLst/>
                <a:gdLst>
                  <a:gd name="connsiteX0" fmla="*/ 1736823 w 4569595"/>
                  <a:gd name="connsiteY0" fmla="*/ 195736 h 4380898"/>
                  <a:gd name="connsiteX1" fmla="*/ 3142140 w 4569595"/>
                  <a:gd name="connsiteY1" fmla="*/ 1363720 h 4380898"/>
                  <a:gd name="connsiteX2" fmla="*/ 3142143 w 4569595"/>
                  <a:gd name="connsiteY2" fmla="*/ 1363723 h 4380898"/>
                  <a:gd name="connsiteX3" fmla="*/ 4309652 w 4569595"/>
                  <a:gd name="connsiteY3" fmla="*/ 2334060 h 4380898"/>
                  <a:gd name="connsiteX4" fmla="*/ 4309653 w 4569595"/>
                  <a:gd name="connsiteY4" fmla="*/ 2334060 h 4380898"/>
                  <a:gd name="connsiteX5" fmla="*/ 4389555 w 4569595"/>
                  <a:gd name="connsiteY5" fmla="*/ 2400469 h 4380898"/>
                  <a:gd name="connsiteX6" fmla="*/ 4507160 w 4569595"/>
                  <a:gd name="connsiteY6" fmla="*/ 2525192 h 4380898"/>
                  <a:gd name="connsiteX7" fmla="*/ 4497644 w 4569595"/>
                  <a:gd name="connsiteY7" fmla="*/ 2849153 h 4380898"/>
                  <a:gd name="connsiteX8" fmla="*/ 2939403 w 4569595"/>
                  <a:gd name="connsiteY8" fmla="*/ 4318463 h 4380898"/>
                  <a:gd name="connsiteX9" fmla="*/ 2615441 w 4569595"/>
                  <a:gd name="connsiteY9" fmla="*/ 4308946 h 4380898"/>
                  <a:gd name="connsiteX10" fmla="*/ 2606185 w 4569595"/>
                  <a:gd name="connsiteY10" fmla="*/ 4299130 h 4380898"/>
                  <a:gd name="connsiteX11" fmla="*/ 1846901 w 4569595"/>
                  <a:gd name="connsiteY11" fmla="*/ 3668076 h 4380898"/>
                  <a:gd name="connsiteX12" fmla="*/ 1376243 w 4569595"/>
                  <a:gd name="connsiteY12" fmla="*/ 4070028 h 4380898"/>
                  <a:gd name="connsiteX13" fmla="*/ 1329901 w 4569595"/>
                  <a:gd name="connsiteY13" fmla="*/ 4070028 h 4380898"/>
                  <a:gd name="connsiteX14" fmla="*/ 1268875 w 4569595"/>
                  <a:gd name="connsiteY14" fmla="*/ 4009002 h 4380898"/>
                  <a:gd name="connsiteX15" fmla="*/ 1268875 w 4569595"/>
                  <a:gd name="connsiteY15" fmla="*/ 3187669 h 4380898"/>
                  <a:gd name="connsiteX16" fmla="*/ 1242425 w 4569595"/>
                  <a:gd name="connsiteY16" fmla="*/ 3165686 h 4380898"/>
                  <a:gd name="connsiteX17" fmla="*/ 1242422 w 4569595"/>
                  <a:gd name="connsiteY17" fmla="*/ 3165682 h 4380898"/>
                  <a:gd name="connsiteX18" fmla="*/ 116471 w 4569595"/>
                  <a:gd name="connsiteY18" fmla="*/ 2229885 h 4380898"/>
                  <a:gd name="connsiteX19" fmla="*/ 105128 w 4569595"/>
                  <a:gd name="connsiteY19" fmla="*/ 2222581 h 4380898"/>
                  <a:gd name="connsiteX20" fmla="*/ 36519 w 4569595"/>
                  <a:gd name="connsiteY20" fmla="*/ 1905825 h 4380898"/>
                  <a:gd name="connsiteX21" fmla="*/ 1196035 w 4569595"/>
                  <a:gd name="connsiteY21" fmla="*/ 105128 h 4380898"/>
                  <a:gd name="connsiteX22" fmla="*/ 1512791 w 4569595"/>
                  <a:gd name="connsiteY22" fmla="*/ 36519 h 4380898"/>
                  <a:gd name="connsiteX23" fmla="*/ 1656921 w 4569595"/>
                  <a:gd name="connsiteY23" fmla="*/ 129328 h 4380898"/>
                  <a:gd name="connsiteX24" fmla="*/ 1736823 w 4569595"/>
                  <a:gd name="connsiteY24" fmla="*/ 195736 h 4380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4569595" h="4380898">
                    <a:moveTo>
                      <a:pt x="1736823" y="195736"/>
                    </a:moveTo>
                    <a:lnTo>
                      <a:pt x="3142140" y="1363720"/>
                    </a:lnTo>
                    <a:lnTo>
                      <a:pt x="3142143" y="1363723"/>
                    </a:lnTo>
                    <a:lnTo>
                      <a:pt x="4309652" y="2334060"/>
                    </a:lnTo>
                    <a:lnTo>
                      <a:pt x="4309653" y="2334060"/>
                    </a:lnTo>
                    <a:lnTo>
                      <a:pt x="4389555" y="2400469"/>
                    </a:lnTo>
                    <a:lnTo>
                      <a:pt x="4507160" y="2525192"/>
                    </a:lnTo>
                    <a:cubicBezTo>
                      <a:pt x="4593991" y="2617279"/>
                      <a:pt x="4589731" y="2762322"/>
                      <a:pt x="4497644" y="2849153"/>
                    </a:cubicBezTo>
                    <a:lnTo>
                      <a:pt x="2939403" y="4318463"/>
                    </a:lnTo>
                    <a:cubicBezTo>
                      <a:pt x="2847316" y="4405294"/>
                      <a:pt x="2702273" y="4401033"/>
                      <a:pt x="2615441" y="4308946"/>
                    </a:cubicBezTo>
                    <a:lnTo>
                      <a:pt x="2606185" y="4299130"/>
                    </a:lnTo>
                    <a:lnTo>
                      <a:pt x="1846901" y="3668076"/>
                    </a:lnTo>
                    <a:lnTo>
                      <a:pt x="1376243" y="4070028"/>
                    </a:lnTo>
                    <a:lnTo>
                      <a:pt x="1329901" y="4070028"/>
                    </a:lnTo>
                    <a:cubicBezTo>
                      <a:pt x="1296197" y="4070028"/>
                      <a:pt x="1268875" y="4042706"/>
                      <a:pt x="1268875" y="4009002"/>
                    </a:cubicBezTo>
                    <a:lnTo>
                      <a:pt x="1268875" y="3187669"/>
                    </a:lnTo>
                    <a:lnTo>
                      <a:pt x="1242425" y="3165686"/>
                    </a:lnTo>
                    <a:lnTo>
                      <a:pt x="1242422" y="3165682"/>
                    </a:lnTo>
                    <a:lnTo>
                      <a:pt x="116471" y="2229885"/>
                    </a:lnTo>
                    <a:lnTo>
                      <a:pt x="105128" y="2222581"/>
                    </a:lnTo>
                    <a:cubicBezTo>
                      <a:pt x="-1288" y="2154057"/>
                      <a:pt x="-32005" y="2012240"/>
                      <a:pt x="36519" y="1905825"/>
                    </a:cubicBezTo>
                    <a:lnTo>
                      <a:pt x="1196035" y="105128"/>
                    </a:lnTo>
                    <a:cubicBezTo>
                      <a:pt x="1264559" y="-1287"/>
                      <a:pt x="1406375" y="-32005"/>
                      <a:pt x="1512791" y="36519"/>
                    </a:cubicBezTo>
                    <a:lnTo>
                      <a:pt x="1656921" y="129328"/>
                    </a:lnTo>
                    <a:lnTo>
                      <a:pt x="1736823" y="19573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108" name="자유형: 도형 15">
                <a:extLst>
                  <a:ext uri="{FF2B5EF4-FFF2-40B4-BE49-F238E27FC236}">
                    <a16:creationId xmlns:a16="http://schemas.microsoft.com/office/drawing/2014/main" id="{86F2DE9C-8787-49D7-B96B-1B77D420BA4E}"/>
                  </a:ext>
                </a:extLst>
              </p:cNvPr>
              <p:cNvSpPr/>
              <p:nvPr/>
            </p:nvSpPr>
            <p:spPr>
              <a:xfrm rot="19216167">
                <a:off x="3013809" y="1048122"/>
                <a:ext cx="4257315" cy="4077027"/>
              </a:xfrm>
              <a:custGeom>
                <a:avLst/>
                <a:gdLst>
                  <a:gd name="connsiteX0" fmla="*/ 1604768 w 4257315"/>
                  <a:gd name="connsiteY0" fmla="*/ 180854 h 4077027"/>
                  <a:gd name="connsiteX1" fmla="*/ 2903233 w 4257315"/>
                  <a:gd name="connsiteY1" fmla="*/ 1260032 h 4077027"/>
                  <a:gd name="connsiteX2" fmla="*/ 2903236 w 4257315"/>
                  <a:gd name="connsiteY2" fmla="*/ 1260035 h 4077027"/>
                  <a:gd name="connsiteX3" fmla="*/ 4017137 w 4257315"/>
                  <a:gd name="connsiteY3" fmla="*/ 2185817 h 4077027"/>
                  <a:gd name="connsiteX4" fmla="*/ 4017138 w 4257315"/>
                  <a:gd name="connsiteY4" fmla="*/ 2185818 h 4077027"/>
                  <a:gd name="connsiteX5" fmla="*/ 4090964 w 4257315"/>
                  <a:gd name="connsiteY5" fmla="*/ 2247176 h 4077027"/>
                  <a:gd name="connsiteX6" fmla="*/ 4199627 w 4257315"/>
                  <a:gd name="connsiteY6" fmla="*/ 2362416 h 4077027"/>
                  <a:gd name="connsiteX7" fmla="*/ 4190835 w 4257315"/>
                  <a:gd name="connsiteY7" fmla="*/ 2661746 h 4077027"/>
                  <a:gd name="connsiteX8" fmla="*/ 2751072 w 4257315"/>
                  <a:gd name="connsiteY8" fmla="*/ 4019339 h 4077027"/>
                  <a:gd name="connsiteX9" fmla="*/ 2451742 w 4257315"/>
                  <a:gd name="connsiteY9" fmla="*/ 4010546 h 4077027"/>
                  <a:gd name="connsiteX10" fmla="*/ 2443190 w 4257315"/>
                  <a:gd name="connsiteY10" fmla="*/ 4001477 h 4077027"/>
                  <a:gd name="connsiteX11" fmla="*/ 1713149 w 4257315"/>
                  <a:gd name="connsiteY11" fmla="*/ 3394728 h 4077027"/>
                  <a:gd name="connsiteX12" fmla="*/ 1307677 w 4257315"/>
                  <a:gd name="connsiteY12" fmla="*/ 3741011 h 4077027"/>
                  <a:gd name="connsiteX13" fmla="*/ 1264858 w 4257315"/>
                  <a:gd name="connsiteY13" fmla="*/ 3741011 h 4077027"/>
                  <a:gd name="connsiteX14" fmla="*/ 1208472 w 4257315"/>
                  <a:gd name="connsiteY14" fmla="*/ 3684625 h 4077027"/>
                  <a:gd name="connsiteX15" fmla="*/ 1208472 w 4257315"/>
                  <a:gd name="connsiteY15" fmla="*/ 2975281 h 4077027"/>
                  <a:gd name="connsiteX16" fmla="*/ 1183121 w 4257315"/>
                  <a:gd name="connsiteY16" fmla="*/ 2954212 h 4077027"/>
                  <a:gd name="connsiteX17" fmla="*/ 1183118 w 4257315"/>
                  <a:gd name="connsiteY17" fmla="*/ 2954208 h 4077027"/>
                  <a:gd name="connsiteX18" fmla="*/ 107616 w 4257315"/>
                  <a:gd name="connsiteY18" fmla="*/ 2060339 h 4077027"/>
                  <a:gd name="connsiteX19" fmla="*/ 97135 w 4257315"/>
                  <a:gd name="connsiteY19" fmla="*/ 2053590 h 4077027"/>
                  <a:gd name="connsiteX20" fmla="*/ 33742 w 4257315"/>
                  <a:gd name="connsiteY20" fmla="*/ 1760919 h 4077027"/>
                  <a:gd name="connsiteX21" fmla="*/ 1105097 w 4257315"/>
                  <a:gd name="connsiteY21" fmla="*/ 97135 h 4077027"/>
                  <a:gd name="connsiteX22" fmla="*/ 1397769 w 4257315"/>
                  <a:gd name="connsiteY22" fmla="*/ 33742 h 4077027"/>
                  <a:gd name="connsiteX23" fmla="*/ 1530940 w 4257315"/>
                  <a:gd name="connsiteY23" fmla="*/ 119495 h 4077027"/>
                  <a:gd name="connsiteX24" fmla="*/ 1604767 w 4257315"/>
                  <a:gd name="connsiteY24" fmla="*/ 180853 h 40770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4257315" h="4077027">
                    <a:moveTo>
                      <a:pt x="1604768" y="180854"/>
                    </a:moveTo>
                    <a:lnTo>
                      <a:pt x="2903233" y="1260032"/>
                    </a:lnTo>
                    <a:lnTo>
                      <a:pt x="2903236" y="1260035"/>
                    </a:lnTo>
                    <a:lnTo>
                      <a:pt x="4017137" y="2185817"/>
                    </a:lnTo>
                    <a:lnTo>
                      <a:pt x="4017138" y="2185818"/>
                    </a:lnTo>
                    <a:lnTo>
                      <a:pt x="4090964" y="2247176"/>
                    </a:lnTo>
                    <a:lnTo>
                      <a:pt x="4199627" y="2362416"/>
                    </a:lnTo>
                    <a:cubicBezTo>
                      <a:pt x="4279857" y="2447502"/>
                      <a:pt x="4275920" y="2581517"/>
                      <a:pt x="4190835" y="2661746"/>
                    </a:cubicBezTo>
                    <a:lnTo>
                      <a:pt x="2751072" y="4019339"/>
                    </a:lnTo>
                    <a:cubicBezTo>
                      <a:pt x="2665986" y="4099568"/>
                      <a:pt x="2531972" y="4095632"/>
                      <a:pt x="2451742" y="4010546"/>
                    </a:cubicBezTo>
                    <a:lnTo>
                      <a:pt x="2443190" y="4001477"/>
                    </a:lnTo>
                    <a:lnTo>
                      <a:pt x="1713149" y="3394728"/>
                    </a:lnTo>
                    <a:lnTo>
                      <a:pt x="1307677" y="3741011"/>
                    </a:lnTo>
                    <a:lnTo>
                      <a:pt x="1264858" y="3741011"/>
                    </a:lnTo>
                    <a:cubicBezTo>
                      <a:pt x="1233716" y="3741011"/>
                      <a:pt x="1208472" y="3715767"/>
                      <a:pt x="1208472" y="3684625"/>
                    </a:cubicBezTo>
                    <a:lnTo>
                      <a:pt x="1208472" y="2975281"/>
                    </a:lnTo>
                    <a:lnTo>
                      <a:pt x="1183121" y="2954212"/>
                    </a:lnTo>
                    <a:lnTo>
                      <a:pt x="1183118" y="2954208"/>
                    </a:lnTo>
                    <a:lnTo>
                      <a:pt x="107616" y="2060339"/>
                    </a:lnTo>
                    <a:lnTo>
                      <a:pt x="97135" y="2053590"/>
                    </a:lnTo>
                    <a:cubicBezTo>
                      <a:pt x="-1190" y="1990277"/>
                      <a:pt x="-29571" y="1859243"/>
                      <a:pt x="33742" y="1760919"/>
                    </a:cubicBezTo>
                    <a:lnTo>
                      <a:pt x="1105097" y="97135"/>
                    </a:lnTo>
                    <a:cubicBezTo>
                      <a:pt x="1168410" y="-1189"/>
                      <a:pt x="1299444" y="-29571"/>
                      <a:pt x="1397769" y="33742"/>
                    </a:cubicBezTo>
                    <a:lnTo>
                      <a:pt x="1530940" y="119495"/>
                    </a:lnTo>
                    <a:lnTo>
                      <a:pt x="1604767" y="180853"/>
                    </a:lnTo>
                    <a:close/>
                  </a:path>
                </a:pathLst>
              </a:custGeom>
              <a:noFill/>
              <a:ln w="28575" cap="rnd">
                <a:solidFill>
                  <a:srgbClr val="2C6D8B"/>
                </a:solidFill>
                <a:prstDash val="sysDash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C832ED8-DE10-4F41-BC20-A5F57EEF46E8}"/>
                </a:ext>
              </a:extLst>
            </p:cNvPr>
            <p:cNvSpPr txBox="1"/>
            <p:nvPr/>
          </p:nvSpPr>
          <p:spPr>
            <a:xfrm>
              <a:off x="9144862" y="2571736"/>
              <a:ext cx="264146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/>
                <a:t>2019</a:t>
              </a:r>
              <a:r>
                <a:rPr lang="ko-KR" altLang="en-US" dirty="0"/>
                <a:t>년 기준 </a:t>
              </a:r>
              <a:endParaRPr lang="en-US" altLang="ko-KR" dirty="0"/>
            </a:p>
            <a:p>
              <a:pPr algn="ctr"/>
              <a:r>
                <a:rPr lang="ko-KR" altLang="en-US" dirty="0"/>
                <a:t>온라인 쇼핑의 규모가 </a:t>
              </a:r>
              <a:r>
                <a:rPr lang="en-US" altLang="ko-KR" dirty="0"/>
                <a:t>18</a:t>
              </a:r>
              <a:r>
                <a:rPr lang="ko-KR" altLang="en-US" dirty="0"/>
                <a:t>년과 비교해</a:t>
              </a:r>
              <a:endParaRPr lang="en-US" altLang="ko-KR" dirty="0"/>
            </a:p>
            <a:p>
              <a:pPr algn="ctr"/>
              <a:r>
                <a:rPr lang="ko-KR" altLang="en-US" dirty="0"/>
                <a:t>증가했다</a:t>
              </a:r>
              <a:r>
                <a:rPr lang="en-US" altLang="ko-KR" dirty="0"/>
                <a:t>.</a:t>
              </a:r>
              <a:r>
                <a:rPr lang="ko-KR" altLang="en-US" dirty="0"/>
                <a:t> </a:t>
              </a:r>
            </a:p>
          </p:txBody>
        </p:sp>
      </p:grpSp>
      <p:sp>
        <p:nvSpPr>
          <p:cNvPr id="109" name="TextBox 108">
            <a:extLst>
              <a:ext uri="{FF2B5EF4-FFF2-40B4-BE49-F238E27FC236}">
                <a16:creationId xmlns:a16="http://schemas.microsoft.com/office/drawing/2014/main" id="{B4440FDF-94F0-40EE-AC3F-63808DCFAA20}"/>
              </a:ext>
            </a:extLst>
          </p:cNvPr>
          <p:cNvSpPr txBox="1"/>
          <p:nvPr/>
        </p:nvSpPr>
        <p:spPr>
          <a:xfrm>
            <a:off x="11217897" y="6488668"/>
            <a:ext cx="974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Page 1</a:t>
            </a:r>
          </a:p>
        </p:txBody>
      </p:sp>
    </p:spTree>
    <p:extLst>
      <p:ext uri="{BB962C8B-B14F-4D97-AF65-F5344CB8AC3E}">
        <p14:creationId xmlns:p14="http://schemas.microsoft.com/office/powerpoint/2010/main" val="10210175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>
            <a:extLst>
              <a:ext uri="{FF2B5EF4-FFF2-40B4-BE49-F238E27FC236}">
                <a16:creationId xmlns:a16="http://schemas.microsoft.com/office/drawing/2014/main" id="{4E24AAA7-FF26-42F1-9125-B4DA829D7BEB}"/>
              </a:ext>
            </a:extLst>
          </p:cNvPr>
          <p:cNvSpPr/>
          <p:nvPr/>
        </p:nvSpPr>
        <p:spPr>
          <a:xfrm>
            <a:off x="8042819" y="1968454"/>
            <a:ext cx="3818126" cy="4374473"/>
          </a:xfrm>
          <a:prstGeom prst="rect">
            <a:avLst/>
          </a:prstGeom>
          <a:solidFill>
            <a:srgbClr val="2C6D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B9BDB72F-BBBD-4869-BA8C-4946C78E45F0}"/>
              </a:ext>
            </a:extLst>
          </p:cNvPr>
          <p:cNvSpPr/>
          <p:nvPr/>
        </p:nvSpPr>
        <p:spPr>
          <a:xfrm>
            <a:off x="4068820" y="3533171"/>
            <a:ext cx="3973998" cy="2809756"/>
          </a:xfrm>
          <a:prstGeom prst="rect">
            <a:avLst/>
          </a:prstGeom>
          <a:solidFill>
            <a:srgbClr val="2C6D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E178E0F0-18CF-4214-B25C-89D663B49A61}"/>
              </a:ext>
            </a:extLst>
          </p:cNvPr>
          <p:cNvSpPr/>
          <p:nvPr/>
        </p:nvSpPr>
        <p:spPr>
          <a:xfrm>
            <a:off x="179182" y="4893570"/>
            <a:ext cx="4057766" cy="1449357"/>
          </a:xfrm>
          <a:prstGeom prst="rect">
            <a:avLst/>
          </a:prstGeom>
          <a:solidFill>
            <a:srgbClr val="2C6D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0" y="-1"/>
            <a:ext cx="12192000" cy="862643"/>
          </a:xfrm>
          <a:prstGeom prst="rect">
            <a:avLst/>
          </a:prstGeom>
          <a:solidFill>
            <a:srgbClr val="2C6D8B"/>
          </a:solidFill>
          <a:ln>
            <a:noFill/>
          </a:ln>
          <a:effectLst>
            <a:outerShdw dist="63500" dir="5400000" algn="t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2400" i="1" kern="0" dirty="0">
                <a:solidFill>
                  <a:schemeClr val="bg1">
                    <a:lumMod val="95000"/>
                  </a:schemeClr>
                </a:solidFill>
              </a:rPr>
              <a:t>Chapter 1. </a:t>
            </a:r>
            <a:r>
              <a:rPr lang="ko-KR" altLang="en-US" sz="3200" b="1" i="1" kern="0" dirty="0">
                <a:solidFill>
                  <a:schemeClr val="bg1">
                    <a:lumMod val="95000"/>
                  </a:schemeClr>
                </a:solidFill>
              </a:rPr>
              <a:t>서비스 개요</a:t>
            </a:r>
            <a:endParaRPr lang="en-US" altLang="ko-KR" sz="3200" b="1" i="1" kern="0" dirty="0">
              <a:solidFill>
                <a:schemeClr val="bg1">
                  <a:lumMod val="95000"/>
                </a:schemeClr>
              </a:solidFill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68B96CAF-64E6-4DF8-84F1-1CB56F86F126}"/>
              </a:ext>
            </a:extLst>
          </p:cNvPr>
          <p:cNvGrpSpPr/>
          <p:nvPr/>
        </p:nvGrpSpPr>
        <p:grpSpPr>
          <a:xfrm>
            <a:off x="179183" y="4439002"/>
            <a:ext cx="3742615" cy="909135"/>
            <a:chOff x="546100" y="1396581"/>
            <a:chExt cx="3742615" cy="909135"/>
          </a:xfrm>
        </p:grpSpPr>
        <p:sp>
          <p:nvSpPr>
            <p:cNvPr id="50" name="모서리가 둥근 직사각형 49"/>
            <p:cNvSpPr/>
            <p:nvPr/>
          </p:nvSpPr>
          <p:spPr>
            <a:xfrm>
              <a:off x="546100" y="1396581"/>
              <a:ext cx="3742615" cy="909135"/>
            </a:xfrm>
            <a:prstGeom prst="roundRect">
              <a:avLst>
                <a:gd name="adj" fmla="val 50000"/>
              </a:avLst>
            </a:prstGeom>
            <a:solidFill>
              <a:srgbClr val="F7F7F7"/>
            </a:solidFill>
            <a:ln w="19050">
              <a:solidFill>
                <a:schemeClr val="bg1"/>
              </a:solidFill>
            </a:ln>
            <a:effectLst>
              <a:outerShdw blurRad="279400" dist="241300" dir="8100000" sx="94000" sy="94000" algn="tr" rotWithShape="0">
                <a:prstClr val="black">
                  <a:alpha val="3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prstClr val="white"/>
                </a:solidFill>
              </a:endParaRPr>
            </a:p>
          </p:txBody>
        </p:sp>
        <p:sp>
          <p:nvSpPr>
            <p:cNvPr id="51" name="직사각형 50"/>
            <p:cNvSpPr/>
            <p:nvPr/>
          </p:nvSpPr>
          <p:spPr>
            <a:xfrm>
              <a:off x="1485901" y="1528269"/>
              <a:ext cx="2625015" cy="69705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사용자가 쇼핑을 하며 정보의 </a:t>
              </a:r>
              <a:endPara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필요성을 인지</a:t>
              </a:r>
              <a:endParaRPr lang="ko-KR" altLang="en-US" sz="9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6DF9D710-A985-46A3-824A-13A0F8463F9A}"/>
                </a:ext>
              </a:extLst>
            </p:cNvPr>
            <p:cNvSpPr/>
            <p:nvPr/>
          </p:nvSpPr>
          <p:spPr>
            <a:xfrm>
              <a:off x="693122" y="1528269"/>
              <a:ext cx="645757" cy="64575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b="1">
                <a:solidFill>
                  <a:prstClr val="white"/>
                </a:solidFill>
              </a:endParaRPr>
            </a:p>
          </p:txBody>
        </p:sp>
      </p:grpSp>
      <p:pic>
        <p:nvPicPr>
          <p:cNvPr id="41" name="그림 40" descr="그리기이(가) 표시된 사진&#10;&#10;자동 생성된 설명">
            <a:extLst>
              <a:ext uri="{FF2B5EF4-FFF2-40B4-BE49-F238E27FC236}">
                <a16:creationId xmlns:a16="http://schemas.microsoft.com/office/drawing/2014/main" id="{E1F9A04A-AB4E-4217-9DA7-A13A1EF51ED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6612" y="-1"/>
            <a:ext cx="1155388" cy="856458"/>
          </a:xfrm>
          <a:prstGeom prst="rect">
            <a:avLst/>
          </a:prstGeom>
        </p:spPr>
      </p:pic>
      <p:grpSp>
        <p:nvGrpSpPr>
          <p:cNvPr id="18" name="그룹 17">
            <a:extLst>
              <a:ext uri="{FF2B5EF4-FFF2-40B4-BE49-F238E27FC236}">
                <a16:creationId xmlns:a16="http://schemas.microsoft.com/office/drawing/2014/main" id="{75C60BBE-70EA-488D-BD06-0FA741EE8427}"/>
              </a:ext>
            </a:extLst>
          </p:cNvPr>
          <p:cNvGrpSpPr/>
          <p:nvPr/>
        </p:nvGrpSpPr>
        <p:grpSpPr>
          <a:xfrm>
            <a:off x="8118330" y="1509550"/>
            <a:ext cx="3742615" cy="917809"/>
            <a:chOff x="7468090" y="1387907"/>
            <a:chExt cx="3742615" cy="917809"/>
          </a:xfrm>
        </p:grpSpPr>
        <p:sp>
          <p:nvSpPr>
            <p:cNvPr id="39" name="모서리가 둥근 직사각형 38"/>
            <p:cNvSpPr/>
            <p:nvPr/>
          </p:nvSpPr>
          <p:spPr>
            <a:xfrm>
              <a:off x="7468090" y="1387907"/>
              <a:ext cx="3742615" cy="917809"/>
            </a:xfrm>
            <a:prstGeom prst="roundRect">
              <a:avLst>
                <a:gd name="adj" fmla="val 50000"/>
              </a:avLst>
            </a:prstGeom>
            <a:solidFill>
              <a:srgbClr val="F7F7F7"/>
            </a:solidFill>
            <a:ln w="19050">
              <a:solidFill>
                <a:schemeClr val="bg1"/>
              </a:solidFill>
            </a:ln>
            <a:effectLst>
              <a:outerShdw blurRad="279400" dist="241300" dir="8100000" sx="94000" sy="94000" algn="tr" rotWithShape="0">
                <a:prstClr val="black">
                  <a:alpha val="3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prstClr val="white"/>
                </a:solidFill>
              </a:endParaRPr>
            </a:p>
          </p:txBody>
        </p:sp>
        <p:sp>
          <p:nvSpPr>
            <p:cNvPr id="40" name="직사각형 39"/>
            <p:cNvSpPr/>
            <p:nvPr/>
          </p:nvSpPr>
          <p:spPr>
            <a:xfrm>
              <a:off x="8475358" y="1510053"/>
              <a:ext cx="2735347" cy="65537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원하는 정보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E60A28FE-2387-4C00-8463-31275B2FD7FF}"/>
                </a:ext>
              </a:extLst>
            </p:cNvPr>
            <p:cNvSpPr/>
            <p:nvPr/>
          </p:nvSpPr>
          <p:spPr>
            <a:xfrm>
              <a:off x="7593638" y="1509362"/>
              <a:ext cx="645757" cy="65191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b="1">
                <a:solidFill>
                  <a:prstClr val="white"/>
                </a:solidFill>
              </a:endParaRPr>
            </a:p>
          </p:txBody>
        </p:sp>
        <p:pic>
          <p:nvPicPr>
            <p:cNvPr id="10" name="그림 9" descr="스크린샷이(가) 표시된 사진&#10;&#10;자동 생성된 설명">
              <a:extLst>
                <a:ext uri="{FF2B5EF4-FFF2-40B4-BE49-F238E27FC236}">
                  <a16:creationId xmlns:a16="http://schemas.microsoft.com/office/drawing/2014/main" id="{84E4D2BC-F114-4FF9-A27B-47B5180E696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97760" y="1630084"/>
              <a:ext cx="437512" cy="437512"/>
            </a:xfrm>
            <a:prstGeom prst="rect">
              <a:avLst/>
            </a:prstGeom>
          </p:spPr>
        </p:pic>
      </p:grpSp>
      <p:pic>
        <p:nvPicPr>
          <p:cNvPr id="12" name="그림 11" descr="그리기이(가) 표시된 사진&#10;&#10;자동 생성된 설명">
            <a:extLst>
              <a:ext uri="{FF2B5EF4-FFF2-40B4-BE49-F238E27FC236}">
                <a16:creationId xmlns:a16="http://schemas.microsoft.com/office/drawing/2014/main" id="{145A539D-3EB0-4D19-8320-E9CED3A0801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847" y="4670330"/>
            <a:ext cx="488474" cy="488474"/>
          </a:xfrm>
          <a:prstGeom prst="rect">
            <a:avLst/>
          </a:prstGeom>
        </p:spPr>
      </p:pic>
      <p:cxnSp>
        <p:nvCxnSpPr>
          <p:cNvPr id="14" name="연결선: 꺾임 13">
            <a:extLst>
              <a:ext uri="{FF2B5EF4-FFF2-40B4-BE49-F238E27FC236}">
                <a16:creationId xmlns:a16="http://schemas.microsoft.com/office/drawing/2014/main" id="{1C8A0492-1CB8-48B4-AC98-9FDF0BD04D7B}"/>
              </a:ext>
            </a:extLst>
          </p:cNvPr>
          <p:cNvCxnSpPr>
            <a:stCxn id="39" idx="1"/>
            <a:endCxn id="42" idx="3"/>
          </p:cNvCxnSpPr>
          <p:nvPr/>
        </p:nvCxnSpPr>
        <p:spPr>
          <a:xfrm rot="10800000" flipV="1">
            <a:off x="7967308" y="1968454"/>
            <a:ext cx="151023" cy="1564717"/>
          </a:xfrm>
          <a:prstGeom prst="bentConnector3">
            <a:avLst>
              <a:gd name="adj1" fmla="val 50000"/>
            </a:avLst>
          </a:prstGeom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연결선: 꺾임 19">
            <a:extLst>
              <a:ext uri="{FF2B5EF4-FFF2-40B4-BE49-F238E27FC236}">
                <a16:creationId xmlns:a16="http://schemas.microsoft.com/office/drawing/2014/main" id="{9A746A0F-C3BA-4A9B-8C8C-A242E58BB252}"/>
              </a:ext>
            </a:extLst>
          </p:cNvPr>
          <p:cNvCxnSpPr>
            <a:stCxn id="42" idx="1"/>
            <a:endCxn id="50" idx="3"/>
          </p:cNvCxnSpPr>
          <p:nvPr/>
        </p:nvCxnSpPr>
        <p:spPr>
          <a:xfrm rot="10800000" flipV="1">
            <a:off x="3921798" y="3533172"/>
            <a:ext cx="302894" cy="1360398"/>
          </a:xfrm>
          <a:prstGeom prst="bentConnector3">
            <a:avLst/>
          </a:prstGeom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75E338AA-15B0-428B-8687-6E0C8091B50B}"/>
              </a:ext>
            </a:extLst>
          </p:cNvPr>
          <p:cNvCxnSpPr>
            <a:cxnSpLocks/>
            <a:endCxn id="39" idx="1"/>
          </p:cNvCxnSpPr>
          <p:nvPr/>
        </p:nvCxnSpPr>
        <p:spPr>
          <a:xfrm flipV="1">
            <a:off x="3921797" y="1968455"/>
            <a:ext cx="4196533" cy="2924792"/>
          </a:xfrm>
          <a:prstGeom prst="straightConnector1">
            <a:avLst/>
          </a:prstGeom>
          <a:ln w="857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C2368A26-06DD-483D-951A-BB4B0828E72B}"/>
              </a:ext>
            </a:extLst>
          </p:cNvPr>
          <p:cNvGrpSpPr/>
          <p:nvPr/>
        </p:nvGrpSpPr>
        <p:grpSpPr>
          <a:xfrm>
            <a:off x="4224692" y="3074267"/>
            <a:ext cx="3742615" cy="917809"/>
            <a:chOff x="4978890" y="3079254"/>
            <a:chExt cx="3742615" cy="917809"/>
          </a:xfrm>
        </p:grpSpPr>
        <p:sp>
          <p:nvSpPr>
            <p:cNvPr id="42" name="모서리가 둥근 직사각형 38">
              <a:extLst>
                <a:ext uri="{FF2B5EF4-FFF2-40B4-BE49-F238E27FC236}">
                  <a16:creationId xmlns:a16="http://schemas.microsoft.com/office/drawing/2014/main" id="{A81E9691-48C9-4218-8905-1AC86857EF64}"/>
                </a:ext>
              </a:extLst>
            </p:cNvPr>
            <p:cNvSpPr/>
            <p:nvPr/>
          </p:nvSpPr>
          <p:spPr>
            <a:xfrm>
              <a:off x="4978890" y="3079254"/>
              <a:ext cx="3742615" cy="917809"/>
            </a:xfrm>
            <a:prstGeom prst="roundRect">
              <a:avLst>
                <a:gd name="adj" fmla="val 50000"/>
              </a:avLst>
            </a:prstGeom>
            <a:solidFill>
              <a:srgbClr val="F7F7F7"/>
            </a:solidFill>
            <a:ln w="19050">
              <a:solidFill>
                <a:schemeClr val="bg1"/>
              </a:solidFill>
            </a:ln>
            <a:effectLst>
              <a:outerShdw blurRad="279400" dist="241300" dir="8100000" sx="94000" sy="94000" algn="tr" rotWithShape="0">
                <a:prstClr val="black">
                  <a:alpha val="3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prstClr val="white"/>
                </a:solidFill>
              </a:endParaRPr>
            </a:p>
          </p:txBody>
        </p:sp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276D4617-1C06-4CF3-84D1-7C0244FDE701}"/>
                </a:ext>
              </a:extLst>
            </p:cNvPr>
            <p:cNvGrpSpPr/>
            <p:nvPr/>
          </p:nvGrpSpPr>
          <p:grpSpPr>
            <a:xfrm>
              <a:off x="5175558" y="3212199"/>
              <a:ext cx="645757" cy="651918"/>
              <a:chOff x="7593638" y="1509362"/>
              <a:chExt cx="645757" cy="651918"/>
            </a:xfrm>
          </p:grpSpPr>
          <p:sp>
            <p:nvSpPr>
              <p:cNvPr id="44" name="타원 43">
                <a:extLst>
                  <a:ext uri="{FF2B5EF4-FFF2-40B4-BE49-F238E27FC236}">
                    <a16:creationId xmlns:a16="http://schemas.microsoft.com/office/drawing/2014/main" id="{582DBDC9-2ABB-4A4D-BAED-2C887B5F0806}"/>
                  </a:ext>
                </a:extLst>
              </p:cNvPr>
              <p:cNvSpPr/>
              <p:nvPr/>
            </p:nvSpPr>
            <p:spPr>
              <a:xfrm>
                <a:off x="7593638" y="1509362"/>
                <a:ext cx="645757" cy="651918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b="1">
                  <a:solidFill>
                    <a:prstClr val="white"/>
                  </a:solidFill>
                </a:endParaRPr>
              </a:p>
            </p:txBody>
          </p:sp>
          <p:pic>
            <p:nvPicPr>
              <p:cNvPr id="45" name="그림 44" descr="그리기이(가) 표시된 사진&#10;&#10;자동 생성된 설명">
                <a:extLst>
                  <a:ext uri="{FF2B5EF4-FFF2-40B4-BE49-F238E27FC236}">
                    <a16:creationId xmlns:a16="http://schemas.microsoft.com/office/drawing/2014/main" id="{1CB4AD6A-44A2-4043-8637-D37707E29C9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690354" y="1572056"/>
                <a:ext cx="444548" cy="444548"/>
              </a:xfrm>
              <a:prstGeom prst="rect">
                <a:avLst/>
              </a:prstGeom>
            </p:spPr>
          </p:pic>
        </p:grpSp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3D3A4BFF-D13A-4EB2-9E3D-887DD4053B8D}"/>
                </a:ext>
              </a:extLst>
            </p:cNvPr>
            <p:cNvSpPr/>
            <p:nvPr/>
          </p:nvSpPr>
          <p:spPr>
            <a:xfrm>
              <a:off x="6017983" y="3182307"/>
              <a:ext cx="2625015" cy="69705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인터넷 쇼핑 정보 과잉으로 정보수집의 어려움을 느낌 </a:t>
              </a:r>
              <a:endParaRPr lang="en-US" altLang="ko-KR" sz="9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72" name="TextBox 71">
            <a:extLst>
              <a:ext uri="{FF2B5EF4-FFF2-40B4-BE49-F238E27FC236}">
                <a16:creationId xmlns:a16="http://schemas.microsoft.com/office/drawing/2014/main" id="{9DCB11BA-05C1-449F-926A-EC1CDAC93420}"/>
              </a:ext>
            </a:extLst>
          </p:cNvPr>
          <p:cNvSpPr txBox="1"/>
          <p:nvPr/>
        </p:nvSpPr>
        <p:spPr>
          <a:xfrm>
            <a:off x="893321" y="5601961"/>
            <a:ext cx="21577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>
                <a:solidFill>
                  <a:schemeClr val="bg1"/>
                </a:solidFill>
              </a:rPr>
              <a:t>필요성 인지</a:t>
            </a:r>
            <a:endParaRPr lang="en-US" altLang="ko-KR" sz="2400" b="1" dirty="0">
              <a:solidFill>
                <a:schemeClr val="bg1"/>
              </a:solidFill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AAF3828B-F98F-4B28-8A45-8C8918DEC4E0}"/>
              </a:ext>
            </a:extLst>
          </p:cNvPr>
          <p:cNvSpPr txBox="1"/>
          <p:nvPr/>
        </p:nvSpPr>
        <p:spPr>
          <a:xfrm>
            <a:off x="5074451" y="5602897"/>
            <a:ext cx="21577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</a:rPr>
              <a:t>문제 인식</a:t>
            </a:r>
            <a:endParaRPr lang="en-US" altLang="ko-KR" sz="2400" b="1" dirty="0">
              <a:solidFill>
                <a:schemeClr val="bg1"/>
              </a:solidFill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F4DD31FE-2E55-495F-A198-6BBBD47BB543}"/>
              </a:ext>
            </a:extLst>
          </p:cNvPr>
          <p:cNvSpPr txBox="1"/>
          <p:nvPr/>
        </p:nvSpPr>
        <p:spPr>
          <a:xfrm>
            <a:off x="9409525" y="5650128"/>
            <a:ext cx="15169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</a:rPr>
              <a:t>목   적</a:t>
            </a:r>
            <a:endParaRPr lang="en-US" altLang="ko-KR" sz="2800" b="1" dirty="0">
              <a:solidFill>
                <a:schemeClr val="bg1"/>
              </a:solidFill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77500748-683C-4FE9-8E70-B1927E1BFD7C}"/>
              </a:ext>
            </a:extLst>
          </p:cNvPr>
          <p:cNvSpPr txBox="1"/>
          <p:nvPr/>
        </p:nvSpPr>
        <p:spPr>
          <a:xfrm>
            <a:off x="11217897" y="6488668"/>
            <a:ext cx="974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Page 2</a:t>
            </a:r>
          </a:p>
        </p:txBody>
      </p:sp>
    </p:spTree>
    <p:extLst>
      <p:ext uri="{BB962C8B-B14F-4D97-AF65-F5344CB8AC3E}">
        <p14:creationId xmlns:p14="http://schemas.microsoft.com/office/powerpoint/2010/main" val="20745252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9" name="직선 연결선 68"/>
          <p:cNvCxnSpPr>
            <a:cxnSpLocks/>
          </p:cNvCxnSpPr>
          <p:nvPr/>
        </p:nvCxnSpPr>
        <p:spPr>
          <a:xfrm>
            <a:off x="5872564" y="1837062"/>
            <a:ext cx="30630" cy="3849385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/>
          <p:cNvCxnSpPr>
            <a:stCxn id="50" idx="3"/>
            <a:endCxn id="39" idx="1"/>
          </p:cNvCxnSpPr>
          <p:nvPr/>
        </p:nvCxnSpPr>
        <p:spPr>
          <a:xfrm flipV="1">
            <a:off x="4288715" y="1846812"/>
            <a:ext cx="3179375" cy="4337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/>
          <p:cNvSpPr/>
          <p:nvPr/>
        </p:nvSpPr>
        <p:spPr>
          <a:xfrm>
            <a:off x="0" y="-1"/>
            <a:ext cx="12192000" cy="862643"/>
          </a:xfrm>
          <a:prstGeom prst="rect">
            <a:avLst/>
          </a:prstGeom>
          <a:solidFill>
            <a:srgbClr val="2C6D8B"/>
          </a:solidFill>
          <a:ln>
            <a:noFill/>
          </a:ln>
          <a:effectLst>
            <a:outerShdw dist="63500" dir="5400000" algn="t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lnSpc>
                <a:spcPct val="150000"/>
              </a:lnSpc>
              <a:tabLst>
                <a:tab pos="8704263" algn="l"/>
              </a:tabLst>
              <a:defRPr/>
            </a:pPr>
            <a:r>
              <a:rPr lang="en-US" altLang="ko-KR" sz="2400" i="1" kern="0" dirty="0">
                <a:solidFill>
                  <a:schemeClr val="bg1">
                    <a:lumMod val="95000"/>
                  </a:schemeClr>
                </a:solidFill>
              </a:rPr>
              <a:t>Chapter 1. </a:t>
            </a:r>
            <a:r>
              <a:rPr lang="ko-KR" altLang="en-US" sz="3200" b="1" i="1" kern="0" dirty="0">
                <a:solidFill>
                  <a:schemeClr val="bg1">
                    <a:lumMod val="95000"/>
                  </a:schemeClr>
                </a:solidFill>
              </a:rPr>
              <a:t>서비스 개요</a:t>
            </a:r>
            <a:endParaRPr lang="en-US" altLang="ko-KR" sz="3200" b="1" i="1" kern="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9" name="모서리가 둥근 직사각형 38"/>
          <p:cNvSpPr/>
          <p:nvPr/>
        </p:nvSpPr>
        <p:spPr>
          <a:xfrm>
            <a:off x="7468090" y="1387907"/>
            <a:ext cx="3742615" cy="917809"/>
          </a:xfrm>
          <a:prstGeom prst="roundRect">
            <a:avLst>
              <a:gd name="adj" fmla="val 50000"/>
            </a:avLst>
          </a:prstGeom>
          <a:solidFill>
            <a:srgbClr val="F7F7F7"/>
          </a:solidFill>
          <a:ln w="19050">
            <a:solidFill>
              <a:schemeClr val="bg1"/>
            </a:solidFill>
          </a:ln>
          <a:effectLst>
            <a:outerShdw blurRad="279400" dist="241300" dir="8100000" sx="94000" sy="94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endParaRPr lang="en-US" altLang="ko-KR" sz="9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E60A28FE-2387-4C00-8463-31275B2FD7FF}"/>
              </a:ext>
            </a:extLst>
          </p:cNvPr>
          <p:cNvSpPr/>
          <p:nvPr/>
        </p:nvSpPr>
        <p:spPr>
          <a:xfrm>
            <a:off x="7590289" y="1487200"/>
            <a:ext cx="645757" cy="651918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b="1">
              <a:solidFill>
                <a:prstClr val="white"/>
              </a:solidFill>
            </a:endParaRPr>
          </a:p>
        </p:txBody>
      </p:sp>
      <p:sp>
        <p:nvSpPr>
          <p:cNvPr id="50" name="모서리가 둥근 직사각형 49"/>
          <p:cNvSpPr/>
          <p:nvPr/>
        </p:nvSpPr>
        <p:spPr>
          <a:xfrm>
            <a:off x="546100" y="1396581"/>
            <a:ext cx="3742615" cy="909135"/>
          </a:xfrm>
          <a:prstGeom prst="roundRect">
            <a:avLst>
              <a:gd name="adj" fmla="val 50000"/>
            </a:avLst>
          </a:prstGeom>
          <a:solidFill>
            <a:srgbClr val="F7F7F7"/>
          </a:solidFill>
          <a:ln w="19050">
            <a:solidFill>
              <a:schemeClr val="bg1"/>
            </a:solidFill>
          </a:ln>
          <a:effectLst>
            <a:outerShdw blurRad="279400" dist="241300" dir="8100000" sx="94000" sy="94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>
              <a:solidFill>
                <a:prstClr val="white"/>
              </a:solidFill>
            </a:endParaRPr>
          </a:p>
        </p:txBody>
      </p:sp>
      <p:sp>
        <p:nvSpPr>
          <p:cNvPr id="51" name="직사각형 50"/>
          <p:cNvSpPr/>
          <p:nvPr/>
        </p:nvSpPr>
        <p:spPr>
          <a:xfrm>
            <a:off x="711199" y="1467115"/>
            <a:ext cx="2625015" cy="6970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사용자가 쇼핑을 하며 정보의 </a:t>
            </a:r>
            <a:endParaRPr lang="en-US" altLang="ko-KR" sz="1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필요성을 인지</a:t>
            </a:r>
            <a:endParaRPr lang="ko-KR" altLang="en-US" sz="1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CE405468-AD75-4F4B-B49F-F4AE4F111DD9}"/>
              </a:ext>
            </a:extLst>
          </p:cNvPr>
          <p:cNvGrpSpPr/>
          <p:nvPr/>
        </p:nvGrpSpPr>
        <p:grpSpPr>
          <a:xfrm>
            <a:off x="3436322" y="1494193"/>
            <a:ext cx="645757" cy="645757"/>
            <a:chOff x="6444315" y="1406771"/>
            <a:chExt cx="1213018" cy="1213018"/>
          </a:xfrm>
        </p:grpSpPr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6DF9D710-A985-46A3-824A-13A0F8463F9A}"/>
                </a:ext>
              </a:extLst>
            </p:cNvPr>
            <p:cNvSpPr/>
            <p:nvPr/>
          </p:nvSpPr>
          <p:spPr>
            <a:xfrm>
              <a:off x="6444315" y="1406771"/>
              <a:ext cx="1213018" cy="121301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b="1">
                <a:solidFill>
                  <a:prstClr val="white"/>
                </a:solidFill>
              </a:endParaRPr>
            </a:p>
          </p:txBody>
        </p:sp>
        <p:pic>
          <p:nvPicPr>
            <p:cNvPr id="57" name="그림 56">
              <a:extLst>
                <a:ext uri="{FF2B5EF4-FFF2-40B4-BE49-F238E27FC236}">
                  <a16:creationId xmlns:a16="http://schemas.microsoft.com/office/drawing/2014/main" id="{56218433-C24A-4C25-B94E-D7800BD09E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10419" y="1572875"/>
              <a:ext cx="880809" cy="880809"/>
            </a:xfrm>
            <a:prstGeom prst="rect">
              <a:avLst/>
            </a:prstGeom>
          </p:spPr>
        </p:pic>
      </p:grpSp>
      <p:sp>
        <p:nvSpPr>
          <p:cNvPr id="66" name="모서리가 둥근 직사각형 65"/>
          <p:cNvSpPr/>
          <p:nvPr/>
        </p:nvSpPr>
        <p:spPr>
          <a:xfrm>
            <a:off x="4738520" y="2970268"/>
            <a:ext cx="2298718" cy="410838"/>
          </a:xfrm>
          <a:prstGeom prst="roundRect">
            <a:avLst>
              <a:gd name="adj" fmla="val 50000"/>
            </a:avLst>
          </a:prstGeom>
          <a:solidFill>
            <a:srgbClr val="F7F7F7"/>
          </a:solidFill>
          <a:ln w="19050">
            <a:solidFill>
              <a:schemeClr val="bg1"/>
            </a:solidFill>
          </a:ln>
          <a:effectLst>
            <a:outerShdw blurRad="279400" dist="152400" dir="8100000" sx="94000" sy="94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다수의 쇼핑몰 종합</a:t>
            </a:r>
          </a:p>
        </p:txBody>
      </p:sp>
      <p:sp>
        <p:nvSpPr>
          <p:cNvPr id="67" name="모서리가 둥근 직사각형 66"/>
          <p:cNvSpPr/>
          <p:nvPr/>
        </p:nvSpPr>
        <p:spPr>
          <a:xfrm>
            <a:off x="4765726" y="4087193"/>
            <a:ext cx="2298718" cy="410838"/>
          </a:xfrm>
          <a:prstGeom prst="roundRect">
            <a:avLst>
              <a:gd name="adj" fmla="val 50000"/>
            </a:avLst>
          </a:prstGeom>
          <a:solidFill>
            <a:srgbClr val="F7F7F7"/>
          </a:solidFill>
          <a:ln w="19050">
            <a:solidFill>
              <a:schemeClr val="bg1"/>
            </a:solidFill>
          </a:ln>
          <a:effectLst>
            <a:outerShdw blurRad="279400" dist="152400" dir="8100000" sx="94000" sy="94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키워드를 통한 필터링</a:t>
            </a:r>
          </a:p>
        </p:txBody>
      </p:sp>
      <p:pic>
        <p:nvPicPr>
          <p:cNvPr id="32" name="그림 31" descr="그리기이(가) 표시된 사진&#10;&#10;자동 생성된 설명">
            <a:extLst>
              <a:ext uri="{FF2B5EF4-FFF2-40B4-BE49-F238E27FC236}">
                <a16:creationId xmlns:a16="http://schemas.microsoft.com/office/drawing/2014/main" id="{DA5F5879-93A7-4893-8018-8E4D2F6C881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5519" y="1567697"/>
            <a:ext cx="444548" cy="44454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F7EB018-DB16-4985-9F2D-FC4B9AF016B1}"/>
              </a:ext>
            </a:extLst>
          </p:cNvPr>
          <p:cNvSpPr txBox="1"/>
          <p:nvPr/>
        </p:nvSpPr>
        <p:spPr>
          <a:xfrm>
            <a:off x="8394908" y="1662145"/>
            <a:ext cx="2609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인터넷 쇼핑 정보 과잉</a:t>
            </a:r>
            <a:endParaRPr lang="ko-KR" altLang="en-US" dirty="0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005B7588-869F-49B4-8B25-879B1243D95F}"/>
              </a:ext>
            </a:extLst>
          </p:cNvPr>
          <p:cNvSpPr/>
          <p:nvPr/>
        </p:nvSpPr>
        <p:spPr>
          <a:xfrm>
            <a:off x="5089293" y="1582619"/>
            <a:ext cx="1597172" cy="795624"/>
          </a:xfrm>
          <a:prstGeom prst="roundRect">
            <a:avLst/>
          </a:prstGeom>
          <a:solidFill>
            <a:srgbClr val="F7F7F7"/>
          </a:solidFill>
          <a:ln w="222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41" name="그림 40" descr="그리기이(가) 표시된 사진&#10;&#10;자동 생성된 설명">
            <a:extLst>
              <a:ext uri="{FF2B5EF4-FFF2-40B4-BE49-F238E27FC236}">
                <a16:creationId xmlns:a16="http://schemas.microsoft.com/office/drawing/2014/main" id="{E6E99184-F960-4098-8708-C62A09013A8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7391" y="1505726"/>
            <a:ext cx="1155388" cy="856458"/>
          </a:xfrm>
          <a:prstGeom prst="rect">
            <a:avLst/>
          </a:prstGeom>
        </p:spPr>
      </p:pic>
      <p:grpSp>
        <p:nvGrpSpPr>
          <p:cNvPr id="42" name="그룹 41">
            <a:extLst>
              <a:ext uri="{FF2B5EF4-FFF2-40B4-BE49-F238E27FC236}">
                <a16:creationId xmlns:a16="http://schemas.microsoft.com/office/drawing/2014/main" id="{17AAE399-8D96-4BDF-8223-922178A4DD9A}"/>
              </a:ext>
            </a:extLst>
          </p:cNvPr>
          <p:cNvGrpSpPr/>
          <p:nvPr/>
        </p:nvGrpSpPr>
        <p:grpSpPr>
          <a:xfrm>
            <a:off x="3880420" y="5276818"/>
            <a:ext cx="3742615" cy="917809"/>
            <a:chOff x="7468090" y="1387907"/>
            <a:chExt cx="3742615" cy="917809"/>
          </a:xfrm>
        </p:grpSpPr>
        <p:sp>
          <p:nvSpPr>
            <p:cNvPr id="43" name="모서리가 둥근 직사각형 38">
              <a:extLst>
                <a:ext uri="{FF2B5EF4-FFF2-40B4-BE49-F238E27FC236}">
                  <a16:creationId xmlns:a16="http://schemas.microsoft.com/office/drawing/2014/main" id="{238F95FB-C25D-4963-B564-AAFE7718952D}"/>
                </a:ext>
              </a:extLst>
            </p:cNvPr>
            <p:cNvSpPr/>
            <p:nvPr/>
          </p:nvSpPr>
          <p:spPr>
            <a:xfrm>
              <a:off x="7468090" y="1387907"/>
              <a:ext cx="3742615" cy="917809"/>
            </a:xfrm>
            <a:prstGeom prst="roundRect">
              <a:avLst>
                <a:gd name="adj" fmla="val 50000"/>
              </a:avLst>
            </a:prstGeom>
            <a:solidFill>
              <a:srgbClr val="F7F7F7"/>
            </a:solidFill>
            <a:ln w="19050">
              <a:solidFill>
                <a:schemeClr val="bg1"/>
              </a:solidFill>
            </a:ln>
            <a:effectLst>
              <a:outerShdw blurRad="279400" dist="241300" dir="8100000" sx="94000" sy="94000" algn="tr" rotWithShape="0">
                <a:prstClr val="black">
                  <a:alpha val="3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prstClr val="white"/>
                </a:solidFill>
              </a:endParaRPr>
            </a:p>
          </p:txBody>
        </p: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BC7E8D00-301F-4C2D-B7B5-EDB6AFF2ED13}"/>
                </a:ext>
              </a:extLst>
            </p:cNvPr>
            <p:cNvSpPr/>
            <p:nvPr/>
          </p:nvSpPr>
          <p:spPr>
            <a:xfrm>
              <a:off x="8475358" y="1510053"/>
              <a:ext cx="2735347" cy="57496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2400" b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원하는 정보 획득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881072F1-B6C9-4133-B38E-A9A9A2E6090C}"/>
                </a:ext>
              </a:extLst>
            </p:cNvPr>
            <p:cNvSpPr/>
            <p:nvPr/>
          </p:nvSpPr>
          <p:spPr>
            <a:xfrm>
              <a:off x="7593638" y="1509362"/>
              <a:ext cx="645757" cy="65191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b="1">
                <a:solidFill>
                  <a:prstClr val="white"/>
                </a:solidFill>
              </a:endParaRPr>
            </a:p>
          </p:txBody>
        </p:sp>
        <p:pic>
          <p:nvPicPr>
            <p:cNvPr id="46" name="그림 45" descr="스크린샷이(가) 표시된 사진&#10;&#10;자동 생성된 설명">
              <a:extLst>
                <a:ext uri="{FF2B5EF4-FFF2-40B4-BE49-F238E27FC236}">
                  <a16:creationId xmlns:a16="http://schemas.microsoft.com/office/drawing/2014/main" id="{2E9DC0B4-2C2A-4FF3-B9A5-909C54EDEA8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97760" y="1630084"/>
              <a:ext cx="437512" cy="437512"/>
            </a:xfrm>
            <a:prstGeom prst="rect">
              <a:avLst/>
            </a:prstGeom>
          </p:spPr>
        </p:pic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F827E748-49E8-4636-8795-F4B815D0EFAC}"/>
              </a:ext>
            </a:extLst>
          </p:cNvPr>
          <p:cNvGrpSpPr/>
          <p:nvPr/>
        </p:nvGrpSpPr>
        <p:grpSpPr>
          <a:xfrm>
            <a:off x="7110486" y="1980431"/>
            <a:ext cx="3466775" cy="3332920"/>
            <a:chOff x="8786051" y="1632033"/>
            <a:chExt cx="3205316" cy="2865181"/>
          </a:xfrm>
        </p:grpSpPr>
        <p:grpSp>
          <p:nvGrpSpPr>
            <p:cNvPr id="53" name="그룹 52">
              <a:extLst>
                <a:ext uri="{FF2B5EF4-FFF2-40B4-BE49-F238E27FC236}">
                  <a16:creationId xmlns:a16="http://schemas.microsoft.com/office/drawing/2014/main" id="{5F2610B5-D37E-4820-8AAC-282AA82088D1}"/>
                </a:ext>
              </a:extLst>
            </p:cNvPr>
            <p:cNvGrpSpPr/>
            <p:nvPr/>
          </p:nvGrpSpPr>
          <p:grpSpPr>
            <a:xfrm flipH="1">
              <a:off x="8786051" y="1632033"/>
              <a:ext cx="3205316" cy="2865181"/>
              <a:chOff x="2857676" y="896192"/>
              <a:chExt cx="4569592" cy="4380901"/>
            </a:xfrm>
          </p:grpSpPr>
          <p:sp>
            <p:nvSpPr>
              <p:cNvPr id="70" name="자유형: 도형 14">
                <a:extLst>
                  <a:ext uri="{FF2B5EF4-FFF2-40B4-BE49-F238E27FC236}">
                    <a16:creationId xmlns:a16="http://schemas.microsoft.com/office/drawing/2014/main" id="{4F4267C3-9BE8-45FE-B552-1E1911327C2B}"/>
                  </a:ext>
                </a:extLst>
              </p:cNvPr>
              <p:cNvSpPr/>
              <p:nvPr/>
            </p:nvSpPr>
            <p:spPr>
              <a:xfrm rot="19216167">
                <a:off x="2857676" y="896192"/>
                <a:ext cx="4569592" cy="4380901"/>
              </a:xfrm>
              <a:custGeom>
                <a:avLst/>
                <a:gdLst>
                  <a:gd name="connsiteX0" fmla="*/ 1736823 w 4569595"/>
                  <a:gd name="connsiteY0" fmla="*/ 195736 h 4380898"/>
                  <a:gd name="connsiteX1" fmla="*/ 3142140 w 4569595"/>
                  <a:gd name="connsiteY1" fmla="*/ 1363720 h 4380898"/>
                  <a:gd name="connsiteX2" fmla="*/ 3142143 w 4569595"/>
                  <a:gd name="connsiteY2" fmla="*/ 1363723 h 4380898"/>
                  <a:gd name="connsiteX3" fmla="*/ 4309652 w 4569595"/>
                  <a:gd name="connsiteY3" fmla="*/ 2334060 h 4380898"/>
                  <a:gd name="connsiteX4" fmla="*/ 4309653 w 4569595"/>
                  <a:gd name="connsiteY4" fmla="*/ 2334060 h 4380898"/>
                  <a:gd name="connsiteX5" fmla="*/ 4389555 w 4569595"/>
                  <a:gd name="connsiteY5" fmla="*/ 2400469 h 4380898"/>
                  <a:gd name="connsiteX6" fmla="*/ 4507160 w 4569595"/>
                  <a:gd name="connsiteY6" fmla="*/ 2525192 h 4380898"/>
                  <a:gd name="connsiteX7" fmla="*/ 4497644 w 4569595"/>
                  <a:gd name="connsiteY7" fmla="*/ 2849153 h 4380898"/>
                  <a:gd name="connsiteX8" fmla="*/ 2939403 w 4569595"/>
                  <a:gd name="connsiteY8" fmla="*/ 4318463 h 4380898"/>
                  <a:gd name="connsiteX9" fmla="*/ 2615441 w 4569595"/>
                  <a:gd name="connsiteY9" fmla="*/ 4308946 h 4380898"/>
                  <a:gd name="connsiteX10" fmla="*/ 2606185 w 4569595"/>
                  <a:gd name="connsiteY10" fmla="*/ 4299130 h 4380898"/>
                  <a:gd name="connsiteX11" fmla="*/ 1846901 w 4569595"/>
                  <a:gd name="connsiteY11" fmla="*/ 3668076 h 4380898"/>
                  <a:gd name="connsiteX12" fmla="*/ 1376243 w 4569595"/>
                  <a:gd name="connsiteY12" fmla="*/ 4070028 h 4380898"/>
                  <a:gd name="connsiteX13" fmla="*/ 1329901 w 4569595"/>
                  <a:gd name="connsiteY13" fmla="*/ 4070028 h 4380898"/>
                  <a:gd name="connsiteX14" fmla="*/ 1268875 w 4569595"/>
                  <a:gd name="connsiteY14" fmla="*/ 4009002 h 4380898"/>
                  <a:gd name="connsiteX15" fmla="*/ 1268875 w 4569595"/>
                  <a:gd name="connsiteY15" fmla="*/ 3187669 h 4380898"/>
                  <a:gd name="connsiteX16" fmla="*/ 1242425 w 4569595"/>
                  <a:gd name="connsiteY16" fmla="*/ 3165686 h 4380898"/>
                  <a:gd name="connsiteX17" fmla="*/ 1242422 w 4569595"/>
                  <a:gd name="connsiteY17" fmla="*/ 3165682 h 4380898"/>
                  <a:gd name="connsiteX18" fmla="*/ 116471 w 4569595"/>
                  <a:gd name="connsiteY18" fmla="*/ 2229885 h 4380898"/>
                  <a:gd name="connsiteX19" fmla="*/ 105128 w 4569595"/>
                  <a:gd name="connsiteY19" fmla="*/ 2222581 h 4380898"/>
                  <a:gd name="connsiteX20" fmla="*/ 36519 w 4569595"/>
                  <a:gd name="connsiteY20" fmla="*/ 1905825 h 4380898"/>
                  <a:gd name="connsiteX21" fmla="*/ 1196035 w 4569595"/>
                  <a:gd name="connsiteY21" fmla="*/ 105128 h 4380898"/>
                  <a:gd name="connsiteX22" fmla="*/ 1512791 w 4569595"/>
                  <a:gd name="connsiteY22" fmla="*/ 36519 h 4380898"/>
                  <a:gd name="connsiteX23" fmla="*/ 1656921 w 4569595"/>
                  <a:gd name="connsiteY23" fmla="*/ 129328 h 4380898"/>
                  <a:gd name="connsiteX24" fmla="*/ 1736823 w 4569595"/>
                  <a:gd name="connsiteY24" fmla="*/ 195736 h 4380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4569595" h="4380898">
                    <a:moveTo>
                      <a:pt x="1736823" y="195736"/>
                    </a:moveTo>
                    <a:lnTo>
                      <a:pt x="3142140" y="1363720"/>
                    </a:lnTo>
                    <a:lnTo>
                      <a:pt x="3142143" y="1363723"/>
                    </a:lnTo>
                    <a:lnTo>
                      <a:pt x="4309652" y="2334060"/>
                    </a:lnTo>
                    <a:lnTo>
                      <a:pt x="4309653" y="2334060"/>
                    </a:lnTo>
                    <a:lnTo>
                      <a:pt x="4389555" y="2400469"/>
                    </a:lnTo>
                    <a:lnTo>
                      <a:pt x="4507160" y="2525192"/>
                    </a:lnTo>
                    <a:cubicBezTo>
                      <a:pt x="4593991" y="2617279"/>
                      <a:pt x="4589731" y="2762322"/>
                      <a:pt x="4497644" y="2849153"/>
                    </a:cubicBezTo>
                    <a:lnTo>
                      <a:pt x="2939403" y="4318463"/>
                    </a:lnTo>
                    <a:cubicBezTo>
                      <a:pt x="2847316" y="4405294"/>
                      <a:pt x="2702273" y="4401033"/>
                      <a:pt x="2615441" y="4308946"/>
                    </a:cubicBezTo>
                    <a:lnTo>
                      <a:pt x="2606185" y="4299130"/>
                    </a:lnTo>
                    <a:lnTo>
                      <a:pt x="1846901" y="3668076"/>
                    </a:lnTo>
                    <a:lnTo>
                      <a:pt x="1376243" y="4070028"/>
                    </a:lnTo>
                    <a:lnTo>
                      <a:pt x="1329901" y="4070028"/>
                    </a:lnTo>
                    <a:cubicBezTo>
                      <a:pt x="1296197" y="4070028"/>
                      <a:pt x="1268875" y="4042706"/>
                      <a:pt x="1268875" y="4009002"/>
                    </a:cubicBezTo>
                    <a:lnTo>
                      <a:pt x="1268875" y="3187669"/>
                    </a:lnTo>
                    <a:lnTo>
                      <a:pt x="1242425" y="3165686"/>
                    </a:lnTo>
                    <a:lnTo>
                      <a:pt x="1242422" y="3165682"/>
                    </a:lnTo>
                    <a:lnTo>
                      <a:pt x="116471" y="2229885"/>
                    </a:lnTo>
                    <a:lnTo>
                      <a:pt x="105128" y="2222581"/>
                    </a:lnTo>
                    <a:cubicBezTo>
                      <a:pt x="-1288" y="2154057"/>
                      <a:pt x="-32005" y="2012240"/>
                      <a:pt x="36519" y="1905825"/>
                    </a:cubicBezTo>
                    <a:lnTo>
                      <a:pt x="1196035" y="105128"/>
                    </a:lnTo>
                    <a:cubicBezTo>
                      <a:pt x="1264559" y="-1287"/>
                      <a:pt x="1406375" y="-32005"/>
                      <a:pt x="1512791" y="36519"/>
                    </a:cubicBezTo>
                    <a:lnTo>
                      <a:pt x="1656921" y="129328"/>
                    </a:lnTo>
                    <a:lnTo>
                      <a:pt x="1736823" y="19573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71" name="자유형: 도형 15">
                <a:extLst>
                  <a:ext uri="{FF2B5EF4-FFF2-40B4-BE49-F238E27FC236}">
                    <a16:creationId xmlns:a16="http://schemas.microsoft.com/office/drawing/2014/main" id="{200D3B81-5A3D-4A82-ACE3-9955EFD48322}"/>
                  </a:ext>
                </a:extLst>
              </p:cNvPr>
              <p:cNvSpPr/>
              <p:nvPr/>
            </p:nvSpPr>
            <p:spPr>
              <a:xfrm rot="19216167">
                <a:off x="3013811" y="1048124"/>
                <a:ext cx="4257316" cy="4077027"/>
              </a:xfrm>
              <a:custGeom>
                <a:avLst/>
                <a:gdLst>
                  <a:gd name="connsiteX0" fmla="*/ 1604768 w 4257315"/>
                  <a:gd name="connsiteY0" fmla="*/ 180854 h 4077027"/>
                  <a:gd name="connsiteX1" fmla="*/ 2903233 w 4257315"/>
                  <a:gd name="connsiteY1" fmla="*/ 1260032 h 4077027"/>
                  <a:gd name="connsiteX2" fmla="*/ 2903236 w 4257315"/>
                  <a:gd name="connsiteY2" fmla="*/ 1260035 h 4077027"/>
                  <a:gd name="connsiteX3" fmla="*/ 4017137 w 4257315"/>
                  <a:gd name="connsiteY3" fmla="*/ 2185817 h 4077027"/>
                  <a:gd name="connsiteX4" fmla="*/ 4017138 w 4257315"/>
                  <a:gd name="connsiteY4" fmla="*/ 2185818 h 4077027"/>
                  <a:gd name="connsiteX5" fmla="*/ 4090964 w 4257315"/>
                  <a:gd name="connsiteY5" fmla="*/ 2247176 h 4077027"/>
                  <a:gd name="connsiteX6" fmla="*/ 4199627 w 4257315"/>
                  <a:gd name="connsiteY6" fmla="*/ 2362416 h 4077027"/>
                  <a:gd name="connsiteX7" fmla="*/ 4190835 w 4257315"/>
                  <a:gd name="connsiteY7" fmla="*/ 2661746 h 4077027"/>
                  <a:gd name="connsiteX8" fmla="*/ 2751072 w 4257315"/>
                  <a:gd name="connsiteY8" fmla="*/ 4019339 h 4077027"/>
                  <a:gd name="connsiteX9" fmla="*/ 2451742 w 4257315"/>
                  <a:gd name="connsiteY9" fmla="*/ 4010546 h 4077027"/>
                  <a:gd name="connsiteX10" fmla="*/ 2443190 w 4257315"/>
                  <a:gd name="connsiteY10" fmla="*/ 4001477 h 4077027"/>
                  <a:gd name="connsiteX11" fmla="*/ 1713149 w 4257315"/>
                  <a:gd name="connsiteY11" fmla="*/ 3394728 h 4077027"/>
                  <a:gd name="connsiteX12" fmla="*/ 1307677 w 4257315"/>
                  <a:gd name="connsiteY12" fmla="*/ 3741011 h 4077027"/>
                  <a:gd name="connsiteX13" fmla="*/ 1264858 w 4257315"/>
                  <a:gd name="connsiteY13" fmla="*/ 3741011 h 4077027"/>
                  <a:gd name="connsiteX14" fmla="*/ 1208472 w 4257315"/>
                  <a:gd name="connsiteY14" fmla="*/ 3684625 h 4077027"/>
                  <a:gd name="connsiteX15" fmla="*/ 1208472 w 4257315"/>
                  <a:gd name="connsiteY15" fmla="*/ 2975281 h 4077027"/>
                  <a:gd name="connsiteX16" fmla="*/ 1183121 w 4257315"/>
                  <a:gd name="connsiteY16" fmla="*/ 2954212 h 4077027"/>
                  <a:gd name="connsiteX17" fmla="*/ 1183118 w 4257315"/>
                  <a:gd name="connsiteY17" fmla="*/ 2954208 h 4077027"/>
                  <a:gd name="connsiteX18" fmla="*/ 107616 w 4257315"/>
                  <a:gd name="connsiteY18" fmla="*/ 2060339 h 4077027"/>
                  <a:gd name="connsiteX19" fmla="*/ 97135 w 4257315"/>
                  <a:gd name="connsiteY19" fmla="*/ 2053590 h 4077027"/>
                  <a:gd name="connsiteX20" fmla="*/ 33742 w 4257315"/>
                  <a:gd name="connsiteY20" fmla="*/ 1760919 h 4077027"/>
                  <a:gd name="connsiteX21" fmla="*/ 1105097 w 4257315"/>
                  <a:gd name="connsiteY21" fmla="*/ 97135 h 4077027"/>
                  <a:gd name="connsiteX22" fmla="*/ 1397769 w 4257315"/>
                  <a:gd name="connsiteY22" fmla="*/ 33742 h 4077027"/>
                  <a:gd name="connsiteX23" fmla="*/ 1530940 w 4257315"/>
                  <a:gd name="connsiteY23" fmla="*/ 119495 h 4077027"/>
                  <a:gd name="connsiteX24" fmla="*/ 1604767 w 4257315"/>
                  <a:gd name="connsiteY24" fmla="*/ 180853 h 40770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4257315" h="4077027">
                    <a:moveTo>
                      <a:pt x="1604768" y="180854"/>
                    </a:moveTo>
                    <a:lnTo>
                      <a:pt x="2903233" y="1260032"/>
                    </a:lnTo>
                    <a:lnTo>
                      <a:pt x="2903236" y="1260035"/>
                    </a:lnTo>
                    <a:lnTo>
                      <a:pt x="4017137" y="2185817"/>
                    </a:lnTo>
                    <a:lnTo>
                      <a:pt x="4017138" y="2185818"/>
                    </a:lnTo>
                    <a:lnTo>
                      <a:pt x="4090964" y="2247176"/>
                    </a:lnTo>
                    <a:lnTo>
                      <a:pt x="4199627" y="2362416"/>
                    </a:lnTo>
                    <a:cubicBezTo>
                      <a:pt x="4279857" y="2447502"/>
                      <a:pt x="4275920" y="2581517"/>
                      <a:pt x="4190835" y="2661746"/>
                    </a:cubicBezTo>
                    <a:lnTo>
                      <a:pt x="2751072" y="4019339"/>
                    </a:lnTo>
                    <a:cubicBezTo>
                      <a:pt x="2665986" y="4099568"/>
                      <a:pt x="2531972" y="4095632"/>
                      <a:pt x="2451742" y="4010546"/>
                    </a:cubicBezTo>
                    <a:lnTo>
                      <a:pt x="2443190" y="4001477"/>
                    </a:lnTo>
                    <a:lnTo>
                      <a:pt x="1713149" y="3394728"/>
                    </a:lnTo>
                    <a:lnTo>
                      <a:pt x="1307677" y="3741011"/>
                    </a:lnTo>
                    <a:lnTo>
                      <a:pt x="1264858" y="3741011"/>
                    </a:lnTo>
                    <a:cubicBezTo>
                      <a:pt x="1233716" y="3741011"/>
                      <a:pt x="1208472" y="3715767"/>
                      <a:pt x="1208472" y="3684625"/>
                    </a:cubicBezTo>
                    <a:lnTo>
                      <a:pt x="1208472" y="2975281"/>
                    </a:lnTo>
                    <a:lnTo>
                      <a:pt x="1183121" y="2954212"/>
                    </a:lnTo>
                    <a:lnTo>
                      <a:pt x="1183118" y="2954208"/>
                    </a:lnTo>
                    <a:lnTo>
                      <a:pt x="107616" y="2060339"/>
                    </a:lnTo>
                    <a:lnTo>
                      <a:pt x="97135" y="2053590"/>
                    </a:lnTo>
                    <a:cubicBezTo>
                      <a:pt x="-1190" y="1990277"/>
                      <a:pt x="-29571" y="1859243"/>
                      <a:pt x="33742" y="1760919"/>
                    </a:cubicBezTo>
                    <a:lnTo>
                      <a:pt x="1105097" y="97135"/>
                    </a:lnTo>
                    <a:cubicBezTo>
                      <a:pt x="1168410" y="-1189"/>
                      <a:pt x="1299444" y="-29571"/>
                      <a:pt x="1397769" y="33742"/>
                    </a:cubicBezTo>
                    <a:lnTo>
                      <a:pt x="1530940" y="119495"/>
                    </a:lnTo>
                    <a:lnTo>
                      <a:pt x="1604767" y="180853"/>
                    </a:lnTo>
                    <a:close/>
                  </a:path>
                </a:pathLst>
              </a:custGeom>
              <a:noFill/>
              <a:ln w="28575" cap="rnd">
                <a:solidFill>
                  <a:srgbClr val="2C6D8B"/>
                </a:solidFill>
                <a:prstDash val="sysDash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2536A4BC-F607-4E5A-8778-AB56B971F355}"/>
                </a:ext>
              </a:extLst>
            </p:cNvPr>
            <p:cNvSpPr txBox="1"/>
            <p:nvPr/>
          </p:nvSpPr>
          <p:spPr>
            <a:xfrm>
              <a:off x="9144862" y="2571736"/>
              <a:ext cx="264146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사용자가 필요한 정보를 다수의 사이트 데이터를 통합정리 후 키워드 필터링을 통한 정보 제공</a:t>
              </a:r>
            </a:p>
          </p:txBody>
        </p:sp>
      </p:grpSp>
      <p:pic>
        <p:nvPicPr>
          <p:cNvPr id="72" name="그림 71" descr="그리기이(가) 표시된 사진&#10;&#10;자동 생성된 설명">
            <a:extLst>
              <a:ext uri="{FF2B5EF4-FFF2-40B4-BE49-F238E27FC236}">
                <a16:creationId xmlns:a16="http://schemas.microsoft.com/office/drawing/2014/main" id="{3887FEC8-CC84-4448-A996-B11B0B91D73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6612" y="-1"/>
            <a:ext cx="1155388" cy="856458"/>
          </a:xfrm>
          <a:prstGeom prst="rect">
            <a:avLst/>
          </a:prstGeom>
        </p:spPr>
      </p:pic>
      <p:sp>
        <p:nvSpPr>
          <p:cNvPr id="73" name="TextBox 72">
            <a:extLst>
              <a:ext uri="{FF2B5EF4-FFF2-40B4-BE49-F238E27FC236}">
                <a16:creationId xmlns:a16="http://schemas.microsoft.com/office/drawing/2014/main" id="{F34771D7-3B9B-4346-AB37-BECBC9D326D3}"/>
              </a:ext>
            </a:extLst>
          </p:cNvPr>
          <p:cNvSpPr txBox="1"/>
          <p:nvPr/>
        </p:nvSpPr>
        <p:spPr>
          <a:xfrm>
            <a:off x="11217897" y="6488668"/>
            <a:ext cx="974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Page 3</a:t>
            </a:r>
          </a:p>
        </p:txBody>
      </p:sp>
    </p:spTree>
    <p:extLst>
      <p:ext uri="{BB962C8B-B14F-4D97-AF65-F5344CB8AC3E}">
        <p14:creationId xmlns:p14="http://schemas.microsoft.com/office/powerpoint/2010/main" val="27811088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사각형: 둥근 모서리 61">
            <a:extLst>
              <a:ext uri="{FF2B5EF4-FFF2-40B4-BE49-F238E27FC236}">
                <a16:creationId xmlns:a16="http://schemas.microsoft.com/office/drawing/2014/main" id="{02AA18C9-0B23-4EE4-B041-A17EA2C619E0}"/>
              </a:ext>
            </a:extLst>
          </p:cNvPr>
          <p:cNvSpPr/>
          <p:nvPr/>
        </p:nvSpPr>
        <p:spPr>
          <a:xfrm>
            <a:off x="7503298" y="1318130"/>
            <a:ext cx="3655117" cy="1602890"/>
          </a:xfrm>
          <a:prstGeom prst="roundRect">
            <a:avLst>
              <a:gd name="adj" fmla="val 37584"/>
            </a:avLst>
          </a:prstGeom>
          <a:solidFill>
            <a:schemeClr val="bg1"/>
          </a:solidFill>
          <a:ln w="31750">
            <a:solidFill>
              <a:schemeClr val="accent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사각형: 둥근 모서리 62">
            <a:extLst>
              <a:ext uri="{FF2B5EF4-FFF2-40B4-BE49-F238E27FC236}">
                <a16:creationId xmlns:a16="http://schemas.microsoft.com/office/drawing/2014/main" id="{F0FAA6D0-A50B-468D-8E9B-9F321177F4DD}"/>
              </a:ext>
            </a:extLst>
          </p:cNvPr>
          <p:cNvSpPr/>
          <p:nvPr/>
        </p:nvSpPr>
        <p:spPr>
          <a:xfrm>
            <a:off x="7569331" y="4737100"/>
            <a:ext cx="3655117" cy="1602890"/>
          </a:xfrm>
          <a:prstGeom prst="roundRect">
            <a:avLst>
              <a:gd name="adj" fmla="val 37584"/>
            </a:avLst>
          </a:prstGeom>
          <a:solidFill>
            <a:schemeClr val="bg1"/>
          </a:solidFill>
          <a:ln w="31750">
            <a:solidFill>
              <a:schemeClr val="accent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511C26D5-9841-41E2-A5CE-024541B33747}"/>
              </a:ext>
            </a:extLst>
          </p:cNvPr>
          <p:cNvSpPr/>
          <p:nvPr/>
        </p:nvSpPr>
        <p:spPr>
          <a:xfrm>
            <a:off x="838200" y="1368910"/>
            <a:ext cx="3655117" cy="1602890"/>
          </a:xfrm>
          <a:prstGeom prst="roundRect">
            <a:avLst>
              <a:gd name="adj" fmla="val 37584"/>
            </a:avLst>
          </a:prstGeom>
          <a:solidFill>
            <a:schemeClr val="bg1"/>
          </a:solidFill>
          <a:ln w="31750">
            <a:solidFill>
              <a:schemeClr val="accent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0" y="-1"/>
            <a:ext cx="12192000" cy="862643"/>
          </a:xfrm>
          <a:prstGeom prst="rect">
            <a:avLst/>
          </a:prstGeom>
          <a:solidFill>
            <a:srgbClr val="2C6D8B"/>
          </a:solidFill>
          <a:ln>
            <a:noFill/>
          </a:ln>
          <a:effectLst>
            <a:outerShdw dist="63500" dir="5400000" algn="t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lnSpc>
                <a:spcPct val="150000"/>
              </a:lnSpc>
              <a:defRPr/>
            </a:pPr>
            <a:endParaRPr lang="ko-KR" altLang="en-US" sz="4000" kern="0" dirty="0">
              <a:solidFill>
                <a:prstClr val="white"/>
              </a:solidFill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5EB632BF-8CA1-410D-B0B8-28EA0F33CC99}"/>
              </a:ext>
            </a:extLst>
          </p:cNvPr>
          <p:cNvSpPr/>
          <p:nvPr/>
        </p:nvSpPr>
        <p:spPr>
          <a:xfrm>
            <a:off x="1120755" y="1342819"/>
            <a:ext cx="3279506" cy="14818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defRPr/>
            </a:pPr>
            <a:r>
              <a:rPr lang="ko-KR" altLang="en-US" sz="2000" b="1" dirty="0"/>
              <a:t>쇼핑몰</a:t>
            </a:r>
            <a:endParaRPr lang="en-US" altLang="ko-KR" sz="2000" b="1" dirty="0"/>
          </a:p>
          <a:p>
            <a:pPr algn="just">
              <a:lnSpc>
                <a:spcPct val="150000"/>
              </a:lnSpc>
              <a:defRPr/>
            </a:pPr>
            <a:r>
              <a:rPr lang="ko-KR" altLang="en-US" sz="1400" b="1" dirty="0">
                <a:solidFill>
                  <a:schemeClr val="bg1">
                    <a:lumMod val="50000"/>
                  </a:schemeClr>
                </a:solidFill>
              </a:rPr>
              <a:t>네이버 검색 </a:t>
            </a:r>
            <a:r>
              <a:rPr lang="en-US" altLang="ko-KR" sz="1400" b="1" dirty="0">
                <a:solidFill>
                  <a:schemeClr val="bg1">
                    <a:lumMod val="50000"/>
                  </a:schemeClr>
                </a:solidFill>
              </a:rPr>
              <a:t>API</a:t>
            </a:r>
            <a:r>
              <a:rPr lang="ko-KR" altLang="en-US" sz="1400" b="1" dirty="0">
                <a:solidFill>
                  <a:schemeClr val="bg1">
                    <a:lumMod val="50000"/>
                  </a:schemeClr>
                </a:solidFill>
              </a:rPr>
              <a:t>를 활용하여 </a:t>
            </a:r>
            <a:endParaRPr lang="en-US" altLang="ko-KR" sz="1400" b="1" dirty="0">
              <a:solidFill>
                <a:schemeClr val="bg1">
                  <a:lumMod val="50000"/>
                </a:schemeClr>
              </a:solidFill>
            </a:endParaRPr>
          </a:p>
          <a:p>
            <a:pPr algn="just">
              <a:lnSpc>
                <a:spcPct val="150000"/>
              </a:lnSpc>
              <a:defRPr/>
            </a:pPr>
            <a:r>
              <a:rPr lang="ko-KR" altLang="en-US" sz="1400" b="1" dirty="0">
                <a:solidFill>
                  <a:schemeClr val="bg1">
                    <a:lumMod val="50000"/>
                  </a:schemeClr>
                </a:solidFill>
              </a:rPr>
              <a:t>네이버 스마트 스토어 외 다양한 쇼핑몰 상품 검색</a:t>
            </a:r>
            <a:endParaRPr lang="en-US" altLang="ko-KR" sz="1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3CE40733-6849-46A1-AEC3-65668322685F}"/>
              </a:ext>
            </a:extLst>
          </p:cNvPr>
          <p:cNvGrpSpPr/>
          <p:nvPr/>
        </p:nvGrpSpPr>
        <p:grpSpPr>
          <a:xfrm>
            <a:off x="932949" y="4882526"/>
            <a:ext cx="3655117" cy="1602890"/>
            <a:chOff x="838200" y="4737100"/>
            <a:chExt cx="3655117" cy="1602890"/>
          </a:xfrm>
        </p:grpSpPr>
        <p:sp>
          <p:nvSpPr>
            <p:cNvPr id="64" name="사각형: 둥근 모서리 63">
              <a:extLst>
                <a:ext uri="{FF2B5EF4-FFF2-40B4-BE49-F238E27FC236}">
                  <a16:creationId xmlns:a16="http://schemas.microsoft.com/office/drawing/2014/main" id="{D03441DC-C390-4545-9E06-CC67C72F7EAA}"/>
                </a:ext>
              </a:extLst>
            </p:cNvPr>
            <p:cNvSpPr/>
            <p:nvPr/>
          </p:nvSpPr>
          <p:spPr>
            <a:xfrm>
              <a:off x="838200" y="4737100"/>
              <a:ext cx="3655117" cy="1602890"/>
            </a:xfrm>
            <a:prstGeom prst="roundRect">
              <a:avLst>
                <a:gd name="adj" fmla="val 37584"/>
              </a:avLst>
            </a:prstGeom>
            <a:solidFill>
              <a:schemeClr val="bg1"/>
            </a:solidFill>
            <a:ln w="31750">
              <a:solidFill>
                <a:schemeClr val="accent1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4B1F4C85-45E4-4764-B5CC-F1985B716609}"/>
                </a:ext>
              </a:extLst>
            </p:cNvPr>
            <p:cNvSpPr/>
            <p:nvPr/>
          </p:nvSpPr>
          <p:spPr>
            <a:xfrm>
              <a:off x="1120755" y="4760378"/>
              <a:ext cx="3076595" cy="115871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  <a:defRPr/>
              </a:pPr>
              <a:r>
                <a:rPr lang="ko-KR" altLang="en-US" sz="2000" b="1" dirty="0"/>
                <a:t>키워드</a:t>
              </a:r>
              <a:endParaRPr lang="en-US" altLang="ko-KR" sz="2000" b="1" dirty="0"/>
            </a:p>
            <a:p>
              <a:pPr algn="just">
                <a:lnSpc>
                  <a:spcPct val="150000"/>
                </a:lnSpc>
                <a:defRPr/>
              </a:pPr>
              <a:r>
                <a:rPr lang="ko-KR" altLang="en-US" sz="1400" b="1" dirty="0">
                  <a:solidFill>
                    <a:schemeClr val="bg1">
                      <a:lumMod val="50000"/>
                    </a:schemeClr>
                  </a:solidFill>
                </a:rPr>
                <a:t>키워드 검색을 통해 원하는 정보를 </a:t>
              </a:r>
              <a:endParaRPr lang="en-US" altLang="ko-KR" sz="1400" b="1" dirty="0">
                <a:solidFill>
                  <a:schemeClr val="bg1">
                    <a:lumMod val="50000"/>
                  </a:schemeClr>
                </a:solidFill>
              </a:endParaRPr>
            </a:p>
            <a:p>
              <a:pPr algn="just">
                <a:lnSpc>
                  <a:spcPct val="150000"/>
                </a:lnSpc>
                <a:defRPr/>
              </a:pPr>
              <a:r>
                <a:rPr lang="ko-KR" altLang="en-US" sz="1400" b="1" dirty="0">
                  <a:solidFill>
                    <a:schemeClr val="bg1">
                      <a:lumMod val="50000"/>
                    </a:schemeClr>
                  </a:solidFill>
                </a:rPr>
                <a:t>필터링해 제공</a:t>
              </a:r>
              <a:endParaRPr lang="en-US" altLang="ko-KR" sz="1400" b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5FC27B37-466C-434C-909D-9A308BA0C59F}"/>
              </a:ext>
            </a:extLst>
          </p:cNvPr>
          <p:cNvSpPr/>
          <p:nvPr/>
        </p:nvSpPr>
        <p:spPr>
          <a:xfrm>
            <a:off x="7943987" y="1368910"/>
            <a:ext cx="3838280" cy="115871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just">
              <a:lnSpc>
                <a:spcPct val="150000"/>
              </a:lnSpc>
              <a:defRPr/>
            </a:pPr>
            <a:r>
              <a:rPr lang="ko-KR" altLang="en-US" sz="2000" b="1" dirty="0"/>
              <a:t>장바구니</a:t>
            </a:r>
            <a:endParaRPr lang="en-US" altLang="ko-KR" sz="2000" b="1" dirty="0"/>
          </a:p>
          <a:p>
            <a:pPr algn="just">
              <a:lnSpc>
                <a:spcPct val="150000"/>
              </a:lnSpc>
              <a:defRPr/>
            </a:pPr>
            <a:r>
              <a:rPr lang="ko-KR" altLang="en-US" sz="1400" b="1" dirty="0">
                <a:solidFill>
                  <a:schemeClr val="bg1">
                    <a:lumMod val="50000"/>
                  </a:schemeClr>
                </a:solidFill>
              </a:rPr>
              <a:t>장바구니를 만든 후 각 상품의 </a:t>
            </a:r>
            <a:r>
              <a:rPr lang="en-US" altLang="ko-KR" sz="1400" b="1" dirty="0">
                <a:solidFill>
                  <a:schemeClr val="bg1">
                    <a:lumMod val="50000"/>
                  </a:schemeClr>
                </a:solidFill>
              </a:rPr>
              <a:t>URL</a:t>
            </a:r>
            <a:r>
              <a:rPr lang="ko-KR" altLang="en-US" sz="1400" b="1" dirty="0">
                <a:solidFill>
                  <a:schemeClr val="bg1">
                    <a:lumMod val="50000"/>
                  </a:schemeClr>
                </a:solidFill>
              </a:rPr>
              <a:t>을</a:t>
            </a:r>
            <a:endParaRPr lang="en-US" altLang="ko-KR" sz="1400" b="1" dirty="0">
              <a:solidFill>
                <a:schemeClr val="bg1">
                  <a:lumMod val="50000"/>
                </a:schemeClr>
              </a:solidFill>
            </a:endParaRPr>
          </a:p>
          <a:p>
            <a:pPr algn="just">
              <a:lnSpc>
                <a:spcPct val="150000"/>
              </a:lnSpc>
              <a:defRPr/>
            </a:pPr>
            <a:r>
              <a:rPr lang="ko-KR" altLang="en-US" sz="1400" b="1" dirty="0">
                <a:solidFill>
                  <a:schemeClr val="bg1">
                    <a:lumMod val="50000"/>
                  </a:schemeClr>
                </a:solidFill>
              </a:rPr>
              <a:t>한눈에 정리</a:t>
            </a:r>
            <a:endParaRPr lang="en-US" altLang="ko-KR" sz="1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B933C9EB-ECB7-4D46-A669-2E8A7AB386D2}"/>
              </a:ext>
            </a:extLst>
          </p:cNvPr>
          <p:cNvSpPr/>
          <p:nvPr/>
        </p:nvSpPr>
        <p:spPr>
          <a:xfrm>
            <a:off x="7917173" y="4738425"/>
            <a:ext cx="3059323" cy="83555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just">
              <a:lnSpc>
                <a:spcPct val="150000"/>
              </a:lnSpc>
              <a:defRPr/>
            </a:pPr>
            <a:r>
              <a:rPr lang="ko-KR" altLang="en-US" sz="2000" b="1" dirty="0"/>
              <a:t>데이터</a:t>
            </a:r>
            <a:endParaRPr lang="en-US" altLang="ko-KR" sz="2000" b="1" dirty="0"/>
          </a:p>
          <a:p>
            <a:pPr algn="just">
              <a:lnSpc>
                <a:spcPct val="150000"/>
              </a:lnSpc>
              <a:defRPr/>
            </a:pPr>
            <a:r>
              <a:rPr lang="ko-KR" altLang="en-US" sz="1400" b="1" dirty="0">
                <a:solidFill>
                  <a:schemeClr val="bg1">
                    <a:lumMod val="50000"/>
                  </a:schemeClr>
                </a:solidFill>
              </a:rPr>
              <a:t>완성된 장바구니를 </a:t>
            </a:r>
            <a:r>
              <a:rPr lang="en-US" altLang="ko-KR" sz="1400" b="1" dirty="0">
                <a:solidFill>
                  <a:schemeClr val="bg1">
                    <a:lumMod val="50000"/>
                  </a:schemeClr>
                </a:solidFill>
              </a:rPr>
              <a:t>.txt </a:t>
            </a:r>
            <a:r>
              <a:rPr lang="ko-KR" altLang="en-US" sz="1400" b="1" dirty="0">
                <a:solidFill>
                  <a:schemeClr val="bg1">
                    <a:lumMod val="50000"/>
                  </a:schemeClr>
                </a:solidFill>
              </a:rPr>
              <a:t>또는 </a:t>
            </a:r>
            <a:r>
              <a:rPr lang="en-US" altLang="ko-KR" sz="1400" b="1" dirty="0">
                <a:solidFill>
                  <a:schemeClr val="bg1">
                    <a:lumMod val="50000"/>
                  </a:schemeClr>
                </a:solidFill>
              </a:rPr>
              <a:t>.xlsx </a:t>
            </a:r>
            <a:r>
              <a:rPr lang="ko-KR" altLang="en-US" sz="1400" b="1" dirty="0">
                <a:solidFill>
                  <a:schemeClr val="bg1">
                    <a:lumMod val="50000"/>
                  </a:schemeClr>
                </a:solidFill>
              </a:rPr>
              <a:t>파일로 저장</a:t>
            </a:r>
            <a:endParaRPr lang="en-US" altLang="ko-KR" sz="1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3" name="자유형: 도형 32">
            <a:extLst>
              <a:ext uri="{FF2B5EF4-FFF2-40B4-BE49-F238E27FC236}">
                <a16:creationId xmlns:a16="http://schemas.microsoft.com/office/drawing/2014/main" id="{E0EDD1D3-1138-46E4-B9C0-59E55C4CCF0C}"/>
              </a:ext>
            </a:extLst>
          </p:cNvPr>
          <p:cNvSpPr/>
          <p:nvPr/>
        </p:nvSpPr>
        <p:spPr>
          <a:xfrm>
            <a:off x="4615500" y="1919023"/>
            <a:ext cx="836538" cy="807256"/>
          </a:xfrm>
          <a:custGeom>
            <a:avLst/>
            <a:gdLst>
              <a:gd name="connsiteX0" fmla="*/ 3238500 w 3238500"/>
              <a:gd name="connsiteY0" fmla="*/ 977900 h 977900"/>
              <a:gd name="connsiteX1" fmla="*/ 2260600 w 3238500"/>
              <a:gd name="connsiteY1" fmla="*/ 0 h 977900"/>
              <a:gd name="connsiteX2" fmla="*/ 0 w 3238500"/>
              <a:gd name="connsiteY2" fmla="*/ 0 h 97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238500" h="977900">
                <a:moveTo>
                  <a:pt x="3238500" y="977900"/>
                </a:moveTo>
                <a:lnTo>
                  <a:pt x="2260600" y="0"/>
                </a:lnTo>
                <a:lnTo>
                  <a:pt x="0" y="0"/>
                </a:lnTo>
              </a:path>
            </a:pathLst>
          </a:custGeom>
          <a:noFill/>
          <a:ln w="28575">
            <a:solidFill>
              <a:srgbClr val="0C14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5EAE8510-9182-46DD-A2B2-02223BDB87C2}"/>
              </a:ext>
            </a:extLst>
          </p:cNvPr>
          <p:cNvGrpSpPr/>
          <p:nvPr/>
        </p:nvGrpSpPr>
        <p:grpSpPr>
          <a:xfrm>
            <a:off x="4708556" y="2339351"/>
            <a:ext cx="2758414" cy="2543175"/>
            <a:chOff x="4859668" y="2328862"/>
            <a:chExt cx="2758414" cy="2543175"/>
          </a:xfrm>
        </p:grpSpPr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79046333-B7CA-4A5E-87A8-14B195F31957}"/>
                </a:ext>
              </a:extLst>
            </p:cNvPr>
            <p:cNvSpPr/>
            <p:nvPr/>
          </p:nvSpPr>
          <p:spPr>
            <a:xfrm>
              <a:off x="4859668" y="2328862"/>
              <a:ext cx="2543175" cy="2543175"/>
            </a:xfrm>
            <a:prstGeom prst="ellipse">
              <a:avLst/>
            </a:prstGeom>
            <a:solidFill>
              <a:schemeClr val="bg1">
                <a:lumMod val="95000"/>
                <a:alpha val="3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36" name="그림 35">
              <a:extLst>
                <a:ext uri="{FF2B5EF4-FFF2-40B4-BE49-F238E27FC236}">
                  <a16:creationId xmlns:a16="http://schemas.microsoft.com/office/drawing/2014/main" id="{2D9F74C4-6234-413F-AFFF-940FF44EB53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54918" y="2556234"/>
              <a:ext cx="2663164" cy="1974132"/>
            </a:xfrm>
            <a:prstGeom prst="rect">
              <a:avLst/>
            </a:prstGeom>
          </p:spPr>
        </p:pic>
      </p:grpSp>
      <p:sp>
        <p:nvSpPr>
          <p:cNvPr id="37" name="자유형: 도형 36">
            <a:extLst>
              <a:ext uri="{FF2B5EF4-FFF2-40B4-BE49-F238E27FC236}">
                <a16:creationId xmlns:a16="http://schemas.microsoft.com/office/drawing/2014/main" id="{9B2CC357-D74F-4855-BB2A-2CA856E5ACB1}"/>
              </a:ext>
            </a:extLst>
          </p:cNvPr>
          <p:cNvSpPr/>
          <p:nvPr/>
        </p:nvSpPr>
        <p:spPr>
          <a:xfrm>
            <a:off x="4708555" y="4540855"/>
            <a:ext cx="743483" cy="903022"/>
          </a:xfrm>
          <a:custGeom>
            <a:avLst/>
            <a:gdLst>
              <a:gd name="connsiteX0" fmla="*/ 2857500 w 2857500"/>
              <a:gd name="connsiteY0" fmla="*/ 0 h 647700"/>
              <a:gd name="connsiteX1" fmla="*/ 2209800 w 2857500"/>
              <a:gd name="connsiteY1" fmla="*/ 647700 h 647700"/>
              <a:gd name="connsiteX2" fmla="*/ 0 w 2857500"/>
              <a:gd name="connsiteY2" fmla="*/ 647700 h 6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857500" h="647700">
                <a:moveTo>
                  <a:pt x="2857500" y="0"/>
                </a:moveTo>
                <a:lnTo>
                  <a:pt x="2209800" y="647700"/>
                </a:lnTo>
                <a:lnTo>
                  <a:pt x="0" y="647700"/>
                </a:lnTo>
              </a:path>
            </a:pathLst>
          </a:custGeom>
          <a:noFill/>
          <a:ln w="28575">
            <a:solidFill>
              <a:srgbClr val="0C14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자유형: 도형 37">
            <a:extLst>
              <a:ext uri="{FF2B5EF4-FFF2-40B4-BE49-F238E27FC236}">
                <a16:creationId xmlns:a16="http://schemas.microsoft.com/office/drawing/2014/main" id="{3F3F434B-D474-4D1C-8287-30FF22547808}"/>
              </a:ext>
            </a:extLst>
          </p:cNvPr>
          <p:cNvSpPr/>
          <p:nvPr/>
        </p:nvSpPr>
        <p:spPr>
          <a:xfrm>
            <a:off x="6596926" y="4432299"/>
            <a:ext cx="747861" cy="1011577"/>
          </a:xfrm>
          <a:custGeom>
            <a:avLst/>
            <a:gdLst>
              <a:gd name="connsiteX0" fmla="*/ 0 w 1003300"/>
              <a:gd name="connsiteY0" fmla="*/ 0 h 609600"/>
              <a:gd name="connsiteX1" fmla="*/ 609600 w 1003300"/>
              <a:gd name="connsiteY1" fmla="*/ 609600 h 609600"/>
              <a:gd name="connsiteX2" fmla="*/ 1003300 w 1003300"/>
              <a:gd name="connsiteY2" fmla="*/ 609600 h 609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3300" h="609600">
                <a:moveTo>
                  <a:pt x="0" y="0"/>
                </a:moveTo>
                <a:lnTo>
                  <a:pt x="609600" y="609600"/>
                </a:lnTo>
                <a:lnTo>
                  <a:pt x="1003300" y="609600"/>
                </a:lnTo>
              </a:path>
            </a:pathLst>
          </a:custGeom>
          <a:noFill/>
          <a:ln w="28575">
            <a:solidFill>
              <a:srgbClr val="0C14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7" name="그림 46">
            <a:extLst>
              <a:ext uri="{FF2B5EF4-FFF2-40B4-BE49-F238E27FC236}">
                <a16:creationId xmlns:a16="http://schemas.microsoft.com/office/drawing/2014/main" id="{B1D971BC-DE83-4B50-9E5D-AA8AAA8191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373116"/>
            <a:ext cx="12192000" cy="1443333"/>
          </a:xfrm>
          <a:prstGeom prst="rect">
            <a:avLst/>
          </a:prstGeom>
        </p:spPr>
      </p:pic>
      <p:sp>
        <p:nvSpPr>
          <p:cNvPr id="75" name="자유형: 도형 74">
            <a:extLst>
              <a:ext uri="{FF2B5EF4-FFF2-40B4-BE49-F238E27FC236}">
                <a16:creationId xmlns:a16="http://schemas.microsoft.com/office/drawing/2014/main" id="{4B34E599-8634-4E64-8246-184BC473FF61}"/>
              </a:ext>
            </a:extLst>
          </p:cNvPr>
          <p:cNvSpPr/>
          <p:nvPr/>
        </p:nvSpPr>
        <p:spPr>
          <a:xfrm flipV="1">
            <a:off x="6596926" y="1920960"/>
            <a:ext cx="836538" cy="807257"/>
          </a:xfrm>
          <a:custGeom>
            <a:avLst/>
            <a:gdLst>
              <a:gd name="connsiteX0" fmla="*/ 0 w 1003300"/>
              <a:gd name="connsiteY0" fmla="*/ 0 h 609600"/>
              <a:gd name="connsiteX1" fmla="*/ 609600 w 1003300"/>
              <a:gd name="connsiteY1" fmla="*/ 609600 h 609600"/>
              <a:gd name="connsiteX2" fmla="*/ 1003300 w 1003300"/>
              <a:gd name="connsiteY2" fmla="*/ 609600 h 609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3300" h="609600">
                <a:moveTo>
                  <a:pt x="0" y="0"/>
                </a:moveTo>
                <a:lnTo>
                  <a:pt x="609600" y="609600"/>
                </a:lnTo>
                <a:lnTo>
                  <a:pt x="1003300" y="609600"/>
                </a:lnTo>
              </a:path>
            </a:pathLst>
          </a:custGeom>
          <a:noFill/>
          <a:ln w="28575">
            <a:solidFill>
              <a:srgbClr val="0C14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5C9B7E25-DB08-4A41-8D13-97054E431365}"/>
              </a:ext>
            </a:extLst>
          </p:cNvPr>
          <p:cNvSpPr txBox="1"/>
          <p:nvPr/>
        </p:nvSpPr>
        <p:spPr>
          <a:xfrm>
            <a:off x="4142909" y="221928"/>
            <a:ext cx="402760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i="1" kern="0" dirty="0">
                <a:solidFill>
                  <a:schemeClr val="bg1">
                    <a:lumMod val="95000"/>
                  </a:schemeClr>
                </a:solidFill>
              </a:rPr>
              <a:t>Chapter 2. </a:t>
            </a:r>
            <a:r>
              <a:rPr lang="ko-KR" altLang="en-US" sz="3200" b="1" i="1" kern="0" dirty="0">
                <a:solidFill>
                  <a:schemeClr val="bg1">
                    <a:lumMod val="95000"/>
                  </a:schemeClr>
                </a:solidFill>
              </a:rPr>
              <a:t>서비스 특징</a:t>
            </a:r>
            <a:endParaRPr lang="en-US" altLang="ko-KR" sz="3200" b="1" i="1" kern="0" dirty="0">
              <a:solidFill>
                <a:schemeClr val="bg1">
                  <a:lumMod val="95000"/>
                </a:schemeClr>
              </a:solidFill>
            </a:endParaRPr>
          </a:p>
          <a:p>
            <a:endParaRPr lang="ko-KR" altLang="en-US" dirty="0"/>
          </a:p>
        </p:txBody>
      </p:sp>
      <p:pic>
        <p:nvPicPr>
          <p:cNvPr id="77" name="그림 76" descr="그리기이(가) 표시된 사진&#10;&#10;자동 생성된 설명">
            <a:extLst>
              <a:ext uri="{FF2B5EF4-FFF2-40B4-BE49-F238E27FC236}">
                <a16:creationId xmlns:a16="http://schemas.microsoft.com/office/drawing/2014/main" id="{81468187-EE63-449F-B296-8085C44620D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6612" y="-1"/>
            <a:ext cx="1155388" cy="856458"/>
          </a:xfrm>
          <a:prstGeom prst="rect">
            <a:avLst/>
          </a:prstGeom>
        </p:spPr>
      </p:pic>
      <p:sp>
        <p:nvSpPr>
          <p:cNvPr id="78" name="TextBox 77">
            <a:extLst>
              <a:ext uri="{FF2B5EF4-FFF2-40B4-BE49-F238E27FC236}">
                <a16:creationId xmlns:a16="http://schemas.microsoft.com/office/drawing/2014/main" id="{F7E811C0-1156-4169-B100-FE629F783B68}"/>
              </a:ext>
            </a:extLst>
          </p:cNvPr>
          <p:cNvSpPr txBox="1"/>
          <p:nvPr/>
        </p:nvSpPr>
        <p:spPr>
          <a:xfrm>
            <a:off x="11217897" y="6488668"/>
            <a:ext cx="974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Page 4</a:t>
            </a:r>
          </a:p>
        </p:txBody>
      </p:sp>
    </p:spTree>
    <p:extLst>
      <p:ext uri="{BB962C8B-B14F-4D97-AF65-F5344CB8AC3E}">
        <p14:creationId xmlns:p14="http://schemas.microsoft.com/office/powerpoint/2010/main" val="3123207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E8C76B7C-AECF-4909-8626-5BF132C5471C}"/>
              </a:ext>
            </a:extLst>
          </p:cNvPr>
          <p:cNvSpPr/>
          <p:nvPr/>
        </p:nvSpPr>
        <p:spPr>
          <a:xfrm>
            <a:off x="5442710" y="4227423"/>
            <a:ext cx="3185724" cy="1798594"/>
          </a:xfrm>
          <a:prstGeom prst="roundRect">
            <a:avLst>
              <a:gd name="adj" fmla="val 37584"/>
            </a:avLst>
          </a:prstGeom>
          <a:solidFill>
            <a:schemeClr val="bg1"/>
          </a:solidFill>
          <a:ln w="31750">
            <a:solidFill>
              <a:schemeClr val="accent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0" y="-1"/>
            <a:ext cx="12192000" cy="862643"/>
          </a:xfrm>
          <a:prstGeom prst="rect">
            <a:avLst/>
          </a:prstGeom>
          <a:solidFill>
            <a:srgbClr val="2C6D8B"/>
          </a:solidFill>
          <a:ln>
            <a:noFill/>
          </a:ln>
          <a:effectLst>
            <a:outerShdw dist="63500" dir="5400000" algn="t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lnSpc>
                <a:spcPct val="150000"/>
              </a:lnSpc>
              <a:defRPr/>
            </a:pPr>
            <a:endParaRPr lang="ko-KR" altLang="en-US" sz="4000" kern="0" dirty="0">
              <a:solidFill>
                <a:prstClr val="white"/>
              </a:solidFill>
            </a:endParaRPr>
          </a:p>
        </p:txBody>
      </p:sp>
      <p:sp>
        <p:nvSpPr>
          <p:cNvPr id="140" name="직사각형 139"/>
          <p:cNvSpPr/>
          <p:nvPr/>
        </p:nvSpPr>
        <p:spPr>
          <a:xfrm>
            <a:off x="4561280" y="4264481"/>
            <a:ext cx="3846815" cy="14289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lnSpc>
                <a:spcPct val="150000"/>
              </a:lnSpc>
            </a:pPr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.NET Framework</a:t>
            </a:r>
          </a:p>
          <a:p>
            <a:pPr algn="r">
              <a:lnSpc>
                <a:spcPct val="150000"/>
              </a:lnSpc>
            </a:pPr>
            <a:r>
              <a:rPr lang="ko-KR" altLang="en-US" dirty="0">
                <a:solidFill>
                  <a:prstClr val="white">
                    <a:lumMod val="50000"/>
                  </a:prstClr>
                </a:solidFill>
              </a:rPr>
              <a:t>전체 </a:t>
            </a:r>
            <a:r>
              <a:rPr lang="en-US" altLang="ko-KR" dirty="0">
                <a:solidFill>
                  <a:prstClr val="white">
                    <a:lumMod val="50000"/>
                  </a:prstClr>
                </a:solidFill>
              </a:rPr>
              <a:t>UI </a:t>
            </a:r>
            <a:r>
              <a:rPr lang="ko-KR" altLang="en-US" dirty="0">
                <a:solidFill>
                  <a:prstClr val="white">
                    <a:lumMod val="50000"/>
                  </a:prstClr>
                </a:solidFill>
              </a:rPr>
              <a:t>구성</a:t>
            </a:r>
            <a:endParaRPr lang="en-US" altLang="ko-KR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A712E360-B718-4E55-B821-7124622201A5}"/>
              </a:ext>
            </a:extLst>
          </p:cNvPr>
          <p:cNvSpPr/>
          <p:nvPr/>
        </p:nvSpPr>
        <p:spPr>
          <a:xfrm>
            <a:off x="3855087" y="1731280"/>
            <a:ext cx="3100190" cy="1798594"/>
          </a:xfrm>
          <a:prstGeom prst="roundRect">
            <a:avLst>
              <a:gd name="adj" fmla="val 37584"/>
            </a:avLst>
          </a:prstGeom>
          <a:solidFill>
            <a:schemeClr val="bg1"/>
          </a:solidFill>
          <a:ln w="31750">
            <a:solidFill>
              <a:schemeClr val="accent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1" name="직사각형 140"/>
          <p:cNvSpPr/>
          <p:nvPr/>
        </p:nvSpPr>
        <p:spPr>
          <a:xfrm>
            <a:off x="4077585" y="1744485"/>
            <a:ext cx="3846815" cy="14289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altLang="ko-KR" sz="24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Naver</a:t>
            </a:r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Open API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prstClr val="white">
                    <a:lumMod val="50000"/>
                  </a:prstClr>
                </a:solidFill>
              </a:rPr>
              <a:t>키워드 기반 통합 검색</a:t>
            </a:r>
            <a:endParaRPr lang="en-US" altLang="ko-KR" dirty="0">
              <a:solidFill>
                <a:prstClr val="white">
                  <a:lumMod val="50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prstClr val="white">
                    <a:lumMod val="50000"/>
                  </a:prstClr>
                </a:solidFill>
              </a:rPr>
              <a:t>쇼핑 정보 검색</a:t>
            </a:r>
            <a:endParaRPr lang="en-US" altLang="ko-KR" dirty="0">
              <a:solidFill>
                <a:prstClr val="white">
                  <a:lumMod val="50000"/>
                </a:prstClr>
              </a:solidFill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6F1F1C37-E541-44BA-A2BC-64FBE16C9F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183" y="1462611"/>
            <a:ext cx="2777406" cy="276481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contourClr>
              <a:srgbClr val="969696"/>
            </a:contourClr>
          </a:sp3d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8EF1D050-02FB-433A-B624-5E1BD1AF58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1638" y="3429000"/>
            <a:ext cx="2764812" cy="276481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B35D43E8-6CD2-4527-ADE8-92BBFC29B978}"/>
              </a:ext>
            </a:extLst>
          </p:cNvPr>
          <p:cNvSpPr txBox="1"/>
          <p:nvPr/>
        </p:nvSpPr>
        <p:spPr>
          <a:xfrm>
            <a:off x="4142908" y="221928"/>
            <a:ext cx="484872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i="1" kern="0" dirty="0">
                <a:solidFill>
                  <a:schemeClr val="bg1">
                    <a:lumMod val="95000"/>
                  </a:schemeClr>
                </a:solidFill>
              </a:rPr>
              <a:t>Chapter 3. </a:t>
            </a:r>
            <a:r>
              <a:rPr lang="ko-KR" altLang="en-US" sz="3200" b="1" i="1" kern="0" dirty="0">
                <a:solidFill>
                  <a:schemeClr val="bg1">
                    <a:lumMod val="95000"/>
                  </a:schemeClr>
                </a:solidFill>
              </a:rPr>
              <a:t>오픈소스 사용</a:t>
            </a:r>
            <a:endParaRPr lang="en-US" altLang="ko-KR" sz="3200" b="1" i="1" kern="0" dirty="0">
              <a:solidFill>
                <a:schemeClr val="bg1">
                  <a:lumMod val="95000"/>
                </a:schemeClr>
              </a:solidFill>
            </a:endParaRPr>
          </a:p>
          <a:p>
            <a:endParaRPr lang="ko-KR" altLang="en-US" dirty="0"/>
          </a:p>
        </p:txBody>
      </p:sp>
      <p:pic>
        <p:nvPicPr>
          <p:cNvPr id="28" name="그림 27" descr="그리기이(가) 표시된 사진&#10;&#10;자동 생성된 설명">
            <a:extLst>
              <a:ext uri="{FF2B5EF4-FFF2-40B4-BE49-F238E27FC236}">
                <a16:creationId xmlns:a16="http://schemas.microsoft.com/office/drawing/2014/main" id="{85207ACF-07FA-4669-B6F2-F3E5175C289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6612" y="-1"/>
            <a:ext cx="1155388" cy="856458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946D5160-260B-4CF3-9EA2-06144FD33FF6}"/>
              </a:ext>
            </a:extLst>
          </p:cNvPr>
          <p:cNvSpPr txBox="1"/>
          <p:nvPr/>
        </p:nvSpPr>
        <p:spPr>
          <a:xfrm>
            <a:off x="11217897" y="6488668"/>
            <a:ext cx="974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Page 5</a:t>
            </a:r>
          </a:p>
        </p:txBody>
      </p:sp>
    </p:spTree>
    <p:extLst>
      <p:ext uri="{BB962C8B-B14F-4D97-AF65-F5344CB8AC3E}">
        <p14:creationId xmlns:p14="http://schemas.microsoft.com/office/powerpoint/2010/main" val="14486858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-1"/>
            <a:ext cx="12192000" cy="862643"/>
          </a:xfrm>
          <a:prstGeom prst="rect">
            <a:avLst/>
          </a:prstGeom>
          <a:solidFill>
            <a:srgbClr val="2C6D8B"/>
          </a:solidFill>
          <a:ln>
            <a:noFill/>
          </a:ln>
          <a:effectLst>
            <a:outerShdw dist="63500" dir="5400000" algn="t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lnSpc>
                <a:spcPct val="150000"/>
              </a:lnSpc>
              <a:defRPr/>
            </a:pPr>
            <a:endParaRPr lang="ko-KR" altLang="en-US" sz="4000" kern="0" dirty="0">
              <a:solidFill>
                <a:prstClr val="white"/>
              </a:solidFill>
            </a:endParaRPr>
          </a:p>
        </p:txBody>
      </p:sp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225558F5-F0F0-4984-9DC0-9DF377B0146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516284"/>
            <a:ext cx="6309360" cy="4807557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74B2AC22-503A-4122-AB74-6BD81A47456C}"/>
              </a:ext>
            </a:extLst>
          </p:cNvPr>
          <p:cNvGrpSpPr/>
          <p:nvPr/>
        </p:nvGrpSpPr>
        <p:grpSpPr>
          <a:xfrm>
            <a:off x="6316717" y="862642"/>
            <a:ext cx="5875283" cy="5637636"/>
            <a:chOff x="6626947" y="1383412"/>
            <a:chExt cx="5875283" cy="5637636"/>
          </a:xfrm>
        </p:grpSpPr>
        <p:sp>
          <p:nvSpPr>
            <p:cNvPr id="12" name="자유형: 도형 14">
              <a:extLst>
                <a:ext uri="{FF2B5EF4-FFF2-40B4-BE49-F238E27FC236}">
                  <a16:creationId xmlns:a16="http://schemas.microsoft.com/office/drawing/2014/main" id="{6E7BB393-C901-4267-9EEE-3E3E901AB74A}"/>
                </a:ext>
              </a:extLst>
            </p:cNvPr>
            <p:cNvSpPr/>
            <p:nvPr/>
          </p:nvSpPr>
          <p:spPr>
            <a:xfrm rot="2383833" flipH="1">
              <a:off x="6626947" y="1383412"/>
              <a:ext cx="5875283" cy="5637636"/>
            </a:xfrm>
            <a:custGeom>
              <a:avLst/>
              <a:gdLst>
                <a:gd name="connsiteX0" fmla="*/ 1736823 w 4569595"/>
                <a:gd name="connsiteY0" fmla="*/ 195736 h 4380898"/>
                <a:gd name="connsiteX1" fmla="*/ 3142140 w 4569595"/>
                <a:gd name="connsiteY1" fmla="*/ 1363720 h 4380898"/>
                <a:gd name="connsiteX2" fmla="*/ 3142143 w 4569595"/>
                <a:gd name="connsiteY2" fmla="*/ 1363723 h 4380898"/>
                <a:gd name="connsiteX3" fmla="*/ 4309652 w 4569595"/>
                <a:gd name="connsiteY3" fmla="*/ 2334060 h 4380898"/>
                <a:gd name="connsiteX4" fmla="*/ 4309653 w 4569595"/>
                <a:gd name="connsiteY4" fmla="*/ 2334060 h 4380898"/>
                <a:gd name="connsiteX5" fmla="*/ 4389555 w 4569595"/>
                <a:gd name="connsiteY5" fmla="*/ 2400469 h 4380898"/>
                <a:gd name="connsiteX6" fmla="*/ 4507160 w 4569595"/>
                <a:gd name="connsiteY6" fmla="*/ 2525192 h 4380898"/>
                <a:gd name="connsiteX7" fmla="*/ 4497644 w 4569595"/>
                <a:gd name="connsiteY7" fmla="*/ 2849153 h 4380898"/>
                <a:gd name="connsiteX8" fmla="*/ 2939403 w 4569595"/>
                <a:gd name="connsiteY8" fmla="*/ 4318463 h 4380898"/>
                <a:gd name="connsiteX9" fmla="*/ 2615441 w 4569595"/>
                <a:gd name="connsiteY9" fmla="*/ 4308946 h 4380898"/>
                <a:gd name="connsiteX10" fmla="*/ 2606185 w 4569595"/>
                <a:gd name="connsiteY10" fmla="*/ 4299130 h 4380898"/>
                <a:gd name="connsiteX11" fmla="*/ 1846901 w 4569595"/>
                <a:gd name="connsiteY11" fmla="*/ 3668076 h 4380898"/>
                <a:gd name="connsiteX12" fmla="*/ 1376243 w 4569595"/>
                <a:gd name="connsiteY12" fmla="*/ 4070028 h 4380898"/>
                <a:gd name="connsiteX13" fmla="*/ 1329901 w 4569595"/>
                <a:gd name="connsiteY13" fmla="*/ 4070028 h 4380898"/>
                <a:gd name="connsiteX14" fmla="*/ 1268875 w 4569595"/>
                <a:gd name="connsiteY14" fmla="*/ 4009002 h 4380898"/>
                <a:gd name="connsiteX15" fmla="*/ 1268875 w 4569595"/>
                <a:gd name="connsiteY15" fmla="*/ 3187669 h 4380898"/>
                <a:gd name="connsiteX16" fmla="*/ 1242425 w 4569595"/>
                <a:gd name="connsiteY16" fmla="*/ 3165686 h 4380898"/>
                <a:gd name="connsiteX17" fmla="*/ 1242422 w 4569595"/>
                <a:gd name="connsiteY17" fmla="*/ 3165682 h 4380898"/>
                <a:gd name="connsiteX18" fmla="*/ 116471 w 4569595"/>
                <a:gd name="connsiteY18" fmla="*/ 2229885 h 4380898"/>
                <a:gd name="connsiteX19" fmla="*/ 105128 w 4569595"/>
                <a:gd name="connsiteY19" fmla="*/ 2222581 h 4380898"/>
                <a:gd name="connsiteX20" fmla="*/ 36519 w 4569595"/>
                <a:gd name="connsiteY20" fmla="*/ 1905825 h 4380898"/>
                <a:gd name="connsiteX21" fmla="*/ 1196035 w 4569595"/>
                <a:gd name="connsiteY21" fmla="*/ 105128 h 4380898"/>
                <a:gd name="connsiteX22" fmla="*/ 1512791 w 4569595"/>
                <a:gd name="connsiteY22" fmla="*/ 36519 h 4380898"/>
                <a:gd name="connsiteX23" fmla="*/ 1656921 w 4569595"/>
                <a:gd name="connsiteY23" fmla="*/ 129328 h 4380898"/>
                <a:gd name="connsiteX24" fmla="*/ 1736823 w 4569595"/>
                <a:gd name="connsiteY24" fmla="*/ 195736 h 4380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569595" h="4380898">
                  <a:moveTo>
                    <a:pt x="1736823" y="195736"/>
                  </a:moveTo>
                  <a:lnTo>
                    <a:pt x="3142140" y="1363720"/>
                  </a:lnTo>
                  <a:lnTo>
                    <a:pt x="3142143" y="1363723"/>
                  </a:lnTo>
                  <a:lnTo>
                    <a:pt x="4309652" y="2334060"/>
                  </a:lnTo>
                  <a:lnTo>
                    <a:pt x="4309653" y="2334060"/>
                  </a:lnTo>
                  <a:lnTo>
                    <a:pt x="4389555" y="2400469"/>
                  </a:lnTo>
                  <a:lnTo>
                    <a:pt x="4507160" y="2525192"/>
                  </a:lnTo>
                  <a:cubicBezTo>
                    <a:pt x="4593991" y="2617279"/>
                    <a:pt x="4589731" y="2762322"/>
                    <a:pt x="4497644" y="2849153"/>
                  </a:cubicBezTo>
                  <a:lnTo>
                    <a:pt x="2939403" y="4318463"/>
                  </a:lnTo>
                  <a:cubicBezTo>
                    <a:pt x="2847316" y="4405294"/>
                    <a:pt x="2702273" y="4401033"/>
                    <a:pt x="2615441" y="4308946"/>
                  </a:cubicBezTo>
                  <a:lnTo>
                    <a:pt x="2606185" y="4299130"/>
                  </a:lnTo>
                  <a:lnTo>
                    <a:pt x="1846901" y="3668076"/>
                  </a:lnTo>
                  <a:lnTo>
                    <a:pt x="1376243" y="4070028"/>
                  </a:lnTo>
                  <a:lnTo>
                    <a:pt x="1329901" y="4070028"/>
                  </a:lnTo>
                  <a:cubicBezTo>
                    <a:pt x="1296197" y="4070028"/>
                    <a:pt x="1268875" y="4042706"/>
                    <a:pt x="1268875" y="4009002"/>
                  </a:cubicBezTo>
                  <a:lnTo>
                    <a:pt x="1268875" y="3187669"/>
                  </a:lnTo>
                  <a:lnTo>
                    <a:pt x="1242425" y="3165686"/>
                  </a:lnTo>
                  <a:lnTo>
                    <a:pt x="1242422" y="3165682"/>
                  </a:lnTo>
                  <a:lnTo>
                    <a:pt x="116471" y="2229885"/>
                  </a:lnTo>
                  <a:lnTo>
                    <a:pt x="105128" y="2222581"/>
                  </a:lnTo>
                  <a:cubicBezTo>
                    <a:pt x="-1288" y="2154057"/>
                    <a:pt x="-32005" y="2012240"/>
                    <a:pt x="36519" y="1905825"/>
                  </a:cubicBezTo>
                  <a:lnTo>
                    <a:pt x="1196035" y="105128"/>
                  </a:lnTo>
                  <a:cubicBezTo>
                    <a:pt x="1264559" y="-1287"/>
                    <a:pt x="1406375" y="-32005"/>
                    <a:pt x="1512791" y="36519"/>
                  </a:cubicBezTo>
                  <a:lnTo>
                    <a:pt x="1656921" y="129328"/>
                  </a:lnTo>
                  <a:lnTo>
                    <a:pt x="1736823" y="19573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81404EF-F590-4103-8EE4-E6FA63758408}"/>
                </a:ext>
              </a:extLst>
            </p:cNvPr>
            <p:cNvSpPr txBox="1"/>
            <p:nvPr/>
          </p:nvSpPr>
          <p:spPr>
            <a:xfrm>
              <a:off x="7687756" y="3075769"/>
              <a:ext cx="4125246" cy="24347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742950" indent="-742950">
                <a:lnSpc>
                  <a:spcPts val="2300"/>
                </a:lnSpc>
                <a:buAutoNum type="arabicPeriod"/>
              </a:pPr>
              <a:r>
                <a:rPr lang="ko-KR" altLang="en-US" sz="1600" dirty="0">
                  <a:latin typeface="휴먼엑스포" panose="02030504000101010101" pitchFamily="18" charset="-127"/>
                  <a:ea typeface="휴먼엑스포" panose="02030504000101010101" pitchFamily="18" charset="-127"/>
                </a:rPr>
                <a:t>쇼핑데이터 요청</a:t>
              </a:r>
              <a:endParaRPr lang="en-US" altLang="ko-KR" sz="1600" dirty="0">
                <a:latin typeface="휴먼엑스포" panose="02030504000101010101" pitchFamily="18" charset="-127"/>
                <a:ea typeface="휴먼엑스포" panose="02030504000101010101" pitchFamily="18" charset="-127"/>
              </a:endParaRPr>
            </a:p>
            <a:p>
              <a:pPr marL="742950" indent="-742950">
                <a:lnSpc>
                  <a:spcPts val="2300"/>
                </a:lnSpc>
                <a:buAutoNum type="arabicPeriod"/>
              </a:pPr>
              <a:r>
                <a:rPr lang="en-US" altLang="ko-KR" sz="1600" dirty="0">
                  <a:latin typeface="휴먼엑스포" panose="02030504000101010101" pitchFamily="18" charset="-127"/>
                  <a:ea typeface="휴먼엑스포" panose="02030504000101010101" pitchFamily="18" charset="-127"/>
                </a:rPr>
                <a:t>Web</a:t>
              </a:r>
              <a:r>
                <a:rPr lang="ko-KR" altLang="en-US" sz="1600" dirty="0">
                  <a:latin typeface="휴먼엑스포" panose="02030504000101010101" pitchFamily="18" charset="-127"/>
                  <a:ea typeface="휴먼엑스포" panose="02030504000101010101" pitchFamily="18" charset="-127"/>
                </a:rPr>
                <a:t>에서 쇼핑데이터 수신</a:t>
              </a:r>
              <a:endParaRPr lang="en-US" altLang="ko-KR" sz="1600" dirty="0">
                <a:latin typeface="휴먼엑스포" panose="02030504000101010101" pitchFamily="18" charset="-127"/>
                <a:ea typeface="휴먼엑스포" panose="02030504000101010101" pitchFamily="18" charset="-127"/>
              </a:endParaRPr>
            </a:p>
            <a:p>
              <a:pPr marL="742950" indent="-742950" latinLnBrk="0">
                <a:lnSpc>
                  <a:spcPts val="2300"/>
                </a:lnSpc>
                <a:buAutoNum type="arabicPeriod"/>
              </a:pPr>
              <a:r>
                <a:rPr lang="ko-KR" altLang="en-US" sz="1600" dirty="0">
                  <a:latin typeface="휴먼엑스포" panose="02030504000101010101" pitchFamily="18" charset="-127"/>
                  <a:ea typeface="휴먼엑스포" panose="02030504000101010101" pitchFamily="18" charset="-127"/>
                </a:rPr>
                <a:t>수신 데이터 파싱</a:t>
              </a:r>
              <a:endParaRPr lang="en-US" altLang="ko-KR" sz="1600" dirty="0">
                <a:latin typeface="휴먼엑스포" panose="02030504000101010101" pitchFamily="18" charset="-127"/>
                <a:ea typeface="휴먼엑스포" panose="02030504000101010101" pitchFamily="18" charset="-127"/>
              </a:endParaRPr>
            </a:p>
            <a:p>
              <a:pPr marL="742950" indent="-742950" latinLnBrk="0">
                <a:lnSpc>
                  <a:spcPts val="2300"/>
                </a:lnSpc>
                <a:buAutoNum type="arabicPeriod"/>
              </a:pPr>
              <a:r>
                <a:rPr lang="ko-KR" altLang="en-US" sz="1600" dirty="0">
                  <a:latin typeface="휴먼엑스포" panose="02030504000101010101" pitchFamily="18" charset="-127"/>
                  <a:ea typeface="휴먼엑스포" panose="02030504000101010101" pitchFamily="18" charset="-127"/>
                </a:rPr>
                <a:t>출력 데이터 생성</a:t>
              </a:r>
              <a:endParaRPr lang="en-US" altLang="ko-KR" sz="1600" dirty="0">
                <a:latin typeface="휴먼엑스포" panose="02030504000101010101" pitchFamily="18" charset="-127"/>
                <a:ea typeface="휴먼엑스포" panose="02030504000101010101" pitchFamily="18" charset="-127"/>
              </a:endParaRPr>
            </a:p>
            <a:p>
              <a:pPr marL="742950" indent="-742950" latinLnBrk="0">
                <a:lnSpc>
                  <a:spcPts val="2300"/>
                </a:lnSpc>
                <a:buFontTx/>
                <a:buAutoNum type="arabicPeriod"/>
              </a:pPr>
              <a:r>
                <a:rPr lang="ko-KR" altLang="en-US" sz="1600" dirty="0">
                  <a:latin typeface="휴먼엑스포" panose="02030504000101010101" pitchFamily="18" charset="-127"/>
                  <a:ea typeface="휴먼엑스포" panose="02030504000101010101" pitchFamily="18" charset="-127"/>
                </a:rPr>
                <a:t>데이터 전달 출력</a:t>
              </a:r>
              <a:endParaRPr lang="en-US" altLang="ko-KR" sz="1600" dirty="0">
                <a:latin typeface="휴먼엑스포" panose="02030504000101010101" pitchFamily="18" charset="-127"/>
                <a:ea typeface="휴먼엑스포" panose="02030504000101010101" pitchFamily="18" charset="-127"/>
              </a:endParaRPr>
            </a:p>
            <a:p>
              <a:pPr marL="742950" indent="-742950" latinLnBrk="0">
                <a:lnSpc>
                  <a:spcPts val="2300"/>
                </a:lnSpc>
                <a:buFontTx/>
                <a:buAutoNum type="arabicPeriod"/>
              </a:pPr>
              <a:r>
                <a:rPr lang="ko-KR" altLang="en-US" sz="1600" dirty="0">
                  <a:latin typeface="휴먼엑스포" panose="02030504000101010101" pitchFamily="18" charset="-127"/>
                  <a:ea typeface="휴먼엑스포" panose="02030504000101010101" pitchFamily="18" charset="-127"/>
                </a:rPr>
                <a:t>데이터 확인 키워드를 통한 필터링</a:t>
              </a:r>
              <a:endParaRPr lang="en-US" altLang="ko-KR" sz="1600" dirty="0">
                <a:latin typeface="휴먼엑스포" panose="02030504000101010101" pitchFamily="18" charset="-127"/>
                <a:ea typeface="휴먼엑스포" panose="02030504000101010101" pitchFamily="18" charset="-127"/>
              </a:endParaRPr>
            </a:p>
            <a:p>
              <a:pPr marL="742950" indent="-742950" latinLnBrk="0">
                <a:lnSpc>
                  <a:spcPts val="2300"/>
                </a:lnSpc>
                <a:buFontTx/>
                <a:buAutoNum type="arabicPeriod"/>
              </a:pPr>
              <a:r>
                <a:rPr lang="ko-KR" altLang="en-US" sz="1600" dirty="0">
                  <a:latin typeface="휴먼엑스포" panose="02030504000101010101" pitchFamily="18" charset="-127"/>
                  <a:ea typeface="휴먼엑스포" panose="02030504000101010101" pitchFamily="18" charset="-127"/>
                </a:rPr>
                <a:t>필터링 검색 결과 출력</a:t>
              </a:r>
              <a:endParaRPr lang="en-US" altLang="ko-KR" sz="1600" dirty="0">
                <a:latin typeface="휴먼엑스포" panose="02030504000101010101" pitchFamily="18" charset="-127"/>
                <a:ea typeface="휴먼엑스포" panose="02030504000101010101" pitchFamily="18" charset="-127"/>
              </a:endParaRPr>
            </a:p>
            <a:p>
              <a:pPr marL="742950" indent="-742950" latinLnBrk="0">
                <a:lnSpc>
                  <a:spcPts val="2300"/>
                </a:lnSpc>
                <a:buFontTx/>
                <a:buAutoNum type="arabicPeriod"/>
              </a:pPr>
              <a:r>
                <a:rPr lang="ko-KR" altLang="en-US" sz="1600" dirty="0">
                  <a:latin typeface="휴먼엑스포" panose="02030504000101010101" pitchFamily="18" charset="-127"/>
                  <a:ea typeface="휴먼엑스포" panose="02030504000101010101" pitchFamily="18" charset="-127"/>
                </a:rPr>
                <a:t>선택데이터 외부 파일로 저장 </a:t>
              </a:r>
            </a:p>
          </p:txBody>
        </p:sp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50569CA3-0CF3-482B-A8CA-4FCFB91DA562}"/>
                </a:ext>
              </a:extLst>
            </p:cNvPr>
            <p:cNvSpPr/>
            <p:nvPr/>
          </p:nvSpPr>
          <p:spPr>
            <a:xfrm rot="2383833" flipH="1">
              <a:off x="6979326" y="1719524"/>
              <a:ext cx="5170522" cy="4965412"/>
            </a:xfrm>
            <a:custGeom>
              <a:avLst/>
              <a:gdLst>
                <a:gd name="connsiteX0" fmla="*/ 1604768 w 4257315"/>
                <a:gd name="connsiteY0" fmla="*/ 180854 h 4077027"/>
                <a:gd name="connsiteX1" fmla="*/ 2903233 w 4257315"/>
                <a:gd name="connsiteY1" fmla="*/ 1260032 h 4077027"/>
                <a:gd name="connsiteX2" fmla="*/ 2903236 w 4257315"/>
                <a:gd name="connsiteY2" fmla="*/ 1260035 h 4077027"/>
                <a:gd name="connsiteX3" fmla="*/ 4017137 w 4257315"/>
                <a:gd name="connsiteY3" fmla="*/ 2185817 h 4077027"/>
                <a:gd name="connsiteX4" fmla="*/ 4017138 w 4257315"/>
                <a:gd name="connsiteY4" fmla="*/ 2185818 h 4077027"/>
                <a:gd name="connsiteX5" fmla="*/ 4090964 w 4257315"/>
                <a:gd name="connsiteY5" fmla="*/ 2247176 h 4077027"/>
                <a:gd name="connsiteX6" fmla="*/ 4199627 w 4257315"/>
                <a:gd name="connsiteY6" fmla="*/ 2362416 h 4077027"/>
                <a:gd name="connsiteX7" fmla="*/ 4190835 w 4257315"/>
                <a:gd name="connsiteY7" fmla="*/ 2661746 h 4077027"/>
                <a:gd name="connsiteX8" fmla="*/ 2751072 w 4257315"/>
                <a:gd name="connsiteY8" fmla="*/ 4019339 h 4077027"/>
                <a:gd name="connsiteX9" fmla="*/ 2451742 w 4257315"/>
                <a:gd name="connsiteY9" fmla="*/ 4010546 h 4077027"/>
                <a:gd name="connsiteX10" fmla="*/ 2443190 w 4257315"/>
                <a:gd name="connsiteY10" fmla="*/ 4001477 h 4077027"/>
                <a:gd name="connsiteX11" fmla="*/ 1713149 w 4257315"/>
                <a:gd name="connsiteY11" fmla="*/ 3394728 h 4077027"/>
                <a:gd name="connsiteX12" fmla="*/ 1307677 w 4257315"/>
                <a:gd name="connsiteY12" fmla="*/ 3741011 h 4077027"/>
                <a:gd name="connsiteX13" fmla="*/ 1264858 w 4257315"/>
                <a:gd name="connsiteY13" fmla="*/ 3741011 h 4077027"/>
                <a:gd name="connsiteX14" fmla="*/ 1208472 w 4257315"/>
                <a:gd name="connsiteY14" fmla="*/ 3684625 h 4077027"/>
                <a:gd name="connsiteX15" fmla="*/ 1208472 w 4257315"/>
                <a:gd name="connsiteY15" fmla="*/ 2975281 h 4077027"/>
                <a:gd name="connsiteX16" fmla="*/ 1183121 w 4257315"/>
                <a:gd name="connsiteY16" fmla="*/ 2954212 h 4077027"/>
                <a:gd name="connsiteX17" fmla="*/ 1183118 w 4257315"/>
                <a:gd name="connsiteY17" fmla="*/ 2954208 h 4077027"/>
                <a:gd name="connsiteX18" fmla="*/ 107616 w 4257315"/>
                <a:gd name="connsiteY18" fmla="*/ 2060339 h 4077027"/>
                <a:gd name="connsiteX19" fmla="*/ 97135 w 4257315"/>
                <a:gd name="connsiteY19" fmla="*/ 2053590 h 4077027"/>
                <a:gd name="connsiteX20" fmla="*/ 33742 w 4257315"/>
                <a:gd name="connsiteY20" fmla="*/ 1760919 h 4077027"/>
                <a:gd name="connsiteX21" fmla="*/ 1105097 w 4257315"/>
                <a:gd name="connsiteY21" fmla="*/ 97135 h 4077027"/>
                <a:gd name="connsiteX22" fmla="*/ 1397769 w 4257315"/>
                <a:gd name="connsiteY22" fmla="*/ 33742 h 4077027"/>
                <a:gd name="connsiteX23" fmla="*/ 1530940 w 4257315"/>
                <a:gd name="connsiteY23" fmla="*/ 119495 h 4077027"/>
                <a:gd name="connsiteX24" fmla="*/ 1604767 w 4257315"/>
                <a:gd name="connsiteY24" fmla="*/ 180853 h 4077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257315" h="4077027">
                  <a:moveTo>
                    <a:pt x="1604768" y="180854"/>
                  </a:moveTo>
                  <a:lnTo>
                    <a:pt x="2903233" y="1260032"/>
                  </a:lnTo>
                  <a:lnTo>
                    <a:pt x="2903236" y="1260035"/>
                  </a:lnTo>
                  <a:lnTo>
                    <a:pt x="4017137" y="2185817"/>
                  </a:lnTo>
                  <a:lnTo>
                    <a:pt x="4017138" y="2185818"/>
                  </a:lnTo>
                  <a:lnTo>
                    <a:pt x="4090964" y="2247176"/>
                  </a:lnTo>
                  <a:lnTo>
                    <a:pt x="4199627" y="2362416"/>
                  </a:lnTo>
                  <a:cubicBezTo>
                    <a:pt x="4279857" y="2447502"/>
                    <a:pt x="4275920" y="2581517"/>
                    <a:pt x="4190835" y="2661746"/>
                  </a:cubicBezTo>
                  <a:lnTo>
                    <a:pt x="2751072" y="4019339"/>
                  </a:lnTo>
                  <a:cubicBezTo>
                    <a:pt x="2665986" y="4099568"/>
                    <a:pt x="2531972" y="4095632"/>
                    <a:pt x="2451742" y="4010546"/>
                  </a:cubicBezTo>
                  <a:lnTo>
                    <a:pt x="2443190" y="4001477"/>
                  </a:lnTo>
                  <a:lnTo>
                    <a:pt x="1713149" y="3394728"/>
                  </a:lnTo>
                  <a:lnTo>
                    <a:pt x="1307677" y="3741011"/>
                  </a:lnTo>
                  <a:lnTo>
                    <a:pt x="1264858" y="3741011"/>
                  </a:lnTo>
                  <a:cubicBezTo>
                    <a:pt x="1233716" y="3741011"/>
                    <a:pt x="1208472" y="3715767"/>
                    <a:pt x="1208472" y="3684625"/>
                  </a:cubicBezTo>
                  <a:lnTo>
                    <a:pt x="1208472" y="2975281"/>
                  </a:lnTo>
                  <a:lnTo>
                    <a:pt x="1183121" y="2954212"/>
                  </a:lnTo>
                  <a:lnTo>
                    <a:pt x="1183118" y="2954208"/>
                  </a:lnTo>
                  <a:lnTo>
                    <a:pt x="107616" y="2060339"/>
                  </a:lnTo>
                  <a:lnTo>
                    <a:pt x="97135" y="2053590"/>
                  </a:lnTo>
                  <a:cubicBezTo>
                    <a:pt x="-1190" y="1990277"/>
                    <a:pt x="-29571" y="1859243"/>
                    <a:pt x="33742" y="1760919"/>
                  </a:cubicBezTo>
                  <a:lnTo>
                    <a:pt x="1105097" y="97135"/>
                  </a:lnTo>
                  <a:cubicBezTo>
                    <a:pt x="1168410" y="-1189"/>
                    <a:pt x="1299444" y="-29571"/>
                    <a:pt x="1397769" y="33742"/>
                  </a:cubicBezTo>
                  <a:lnTo>
                    <a:pt x="1530940" y="119495"/>
                  </a:lnTo>
                  <a:lnTo>
                    <a:pt x="1604767" y="180853"/>
                  </a:lnTo>
                  <a:close/>
                </a:path>
              </a:pathLst>
            </a:custGeom>
            <a:noFill/>
            <a:ln w="28575" cap="rnd">
              <a:solidFill>
                <a:srgbClr val="2C6D8B"/>
              </a:solidFill>
              <a:prstDash val="sysDash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9238FDC8-F729-4548-AB7D-B5E727E65E6C}"/>
              </a:ext>
            </a:extLst>
          </p:cNvPr>
          <p:cNvSpPr txBox="1"/>
          <p:nvPr/>
        </p:nvSpPr>
        <p:spPr>
          <a:xfrm>
            <a:off x="4142909" y="221928"/>
            <a:ext cx="40276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i="1" kern="0" dirty="0">
                <a:solidFill>
                  <a:schemeClr val="bg1">
                    <a:lumMod val="95000"/>
                  </a:schemeClr>
                </a:solidFill>
              </a:rPr>
              <a:t>Chapter 4. </a:t>
            </a:r>
            <a:r>
              <a:rPr lang="ko-KR" altLang="en-US" sz="3200" b="1" i="1" kern="0" dirty="0">
                <a:solidFill>
                  <a:schemeClr val="bg1">
                    <a:lumMod val="95000"/>
                  </a:schemeClr>
                </a:solidFill>
              </a:rPr>
              <a:t>서비스 구성</a:t>
            </a:r>
            <a:endParaRPr lang="ko-KR" altLang="en-US" dirty="0"/>
          </a:p>
        </p:txBody>
      </p:sp>
      <p:pic>
        <p:nvPicPr>
          <p:cNvPr id="18" name="그림 17" descr="그리기이(가) 표시된 사진&#10;&#10;자동 생성된 설명">
            <a:extLst>
              <a:ext uri="{FF2B5EF4-FFF2-40B4-BE49-F238E27FC236}">
                <a16:creationId xmlns:a16="http://schemas.microsoft.com/office/drawing/2014/main" id="{E5CBCE67-0921-4C60-81B2-48610DFA581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6612" y="-1"/>
            <a:ext cx="1155388" cy="85645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2875A92-AD08-4E5C-A8CC-41B55DB77B4B}"/>
              </a:ext>
            </a:extLst>
          </p:cNvPr>
          <p:cNvSpPr txBox="1"/>
          <p:nvPr/>
        </p:nvSpPr>
        <p:spPr>
          <a:xfrm>
            <a:off x="11217897" y="6488668"/>
            <a:ext cx="974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Page 6</a:t>
            </a:r>
          </a:p>
        </p:txBody>
      </p:sp>
    </p:spTree>
    <p:extLst>
      <p:ext uri="{BB962C8B-B14F-4D97-AF65-F5344CB8AC3E}">
        <p14:creationId xmlns:p14="http://schemas.microsoft.com/office/powerpoint/2010/main" val="27470966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-1"/>
            <a:ext cx="12192000" cy="862643"/>
          </a:xfrm>
          <a:prstGeom prst="rect">
            <a:avLst/>
          </a:prstGeom>
          <a:solidFill>
            <a:srgbClr val="2C6D8B"/>
          </a:solidFill>
          <a:ln>
            <a:noFill/>
          </a:ln>
          <a:effectLst>
            <a:outerShdw dist="63500" dir="5400000" algn="t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lnSpc>
                <a:spcPct val="150000"/>
              </a:lnSpc>
              <a:defRPr/>
            </a:pPr>
            <a:endParaRPr lang="ko-KR" altLang="en-US" sz="4000" kern="0" dirty="0">
              <a:solidFill>
                <a:prstClr val="white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893CE1B-577B-4275-8A88-85AECC0B6F51}"/>
              </a:ext>
            </a:extLst>
          </p:cNvPr>
          <p:cNvSpPr/>
          <p:nvPr/>
        </p:nvSpPr>
        <p:spPr>
          <a:xfrm>
            <a:off x="7551540" y="1626097"/>
            <a:ext cx="3282588" cy="11125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통합 사이트 검색</a:t>
            </a:r>
            <a:endParaRPr lang="en-US" altLang="ko-KR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schemeClr val="bg1">
                    <a:lumMod val="50000"/>
                  </a:schemeClr>
                </a:solidFill>
              </a:rPr>
              <a:t>다양한 쇼핑몰의 상품을 종합해서 사용자에게 제공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0F0A8853-DEA0-466B-9B3A-4FF231107FEB}"/>
              </a:ext>
            </a:extLst>
          </p:cNvPr>
          <p:cNvCxnSpPr>
            <a:cxnSpLocks/>
          </p:cNvCxnSpPr>
          <p:nvPr/>
        </p:nvCxnSpPr>
        <p:spPr>
          <a:xfrm>
            <a:off x="6123072" y="3564699"/>
            <a:ext cx="1800492" cy="900246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DF2C7526-E568-480D-A344-FCA92BAC2973}"/>
              </a:ext>
            </a:extLst>
          </p:cNvPr>
          <p:cNvCxnSpPr>
            <a:cxnSpLocks/>
          </p:cNvCxnSpPr>
          <p:nvPr/>
        </p:nvCxnSpPr>
        <p:spPr>
          <a:xfrm flipV="1">
            <a:off x="4248738" y="3524321"/>
            <a:ext cx="1758716" cy="1161199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B2BC8996-181F-44D6-BA72-AAED7BFB02F6}"/>
              </a:ext>
            </a:extLst>
          </p:cNvPr>
          <p:cNvCxnSpPr>
            <a:cxnSpLocks/>
            <a:stCxn id="19" idx="2"/>
          </p:cNvCxnSpPr>
          <p:nvPr/>
        </p:nvCxnSpPr>
        <p:spPr>
          <a:xfrm flipH="1" flipV="1">
            <a:off x="6077393" y="1372408"/>
            <a:ext cx="10166" cy="2317036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86C168CE-65DF-406A-9F81-AF1019493AFE}"/>
              </a:ext>
            </a:extLst>
          </p:cNvPr>
          <p:cNvGrpSpPr/>
          <p:nvPr/>
        </p:nvGrpSpPr>
        <p:grpSpPr>
          <a:xfrm>
            <a:off x="4713844" y="2002568"/>
            <a:ext cx="2767759" cy="2994450"/>
            <a:chOff x="3844925" y="1265238"/>
            <a:chExt cx="4535488" cy="4906963"/>
          </a:xfrm>
        </p:grpSpPr>
        <p:sp>
          <p:nvSpPr>
            <p:cNvPr id="17" name="Freeform 6">
              <a:extLst>
                <a:ext uri="{FF2B5EF4-FFF2-40B4-BE49-F238E27FC236}">
                  <a16:creationId xmlns:a16="http://schemas.microsoft.com/office/drawing/2014/main" id="{0E771825-0353-43D2-B046-4BC4D40D5AB8}"/>
                </a:ext>
              </a:extLst>
            </p:cNvPr>
            <p:cNvSpPr>
              <a:spLocks/>
            </p:cNvSpPr>
            <p:nvPr/>
          </p:nvSpPr>
          <p:spPr bwMode="auto">
            <a:xfrm>
              <a:off x="3844925" y="1265238"/>
              <a:ext cx="4535488" cy="4906963"/>
            </a:xfrm>
            <a:custGeom>
              <a:avLst/>
              <a:gdLst>
                <a:gd name="T0" fmla="*/ 2971 w 5715"/>
                <a:gd name="T1" fmla="*/ 6 h 6183"/>
                <a:gd name="T2" fmla="*/ 3198 w 5715"/>
                <a:gd name="T3" fmla="*/ 42 h 6183"/>
                <a:gd name="T4" fmla="*/ 3417 w 5715"/>
                <a:gd name="T5" fmla="*/ 117 h 6183"/>
                <a:gd name="T6" fmla="*/ 3625 w 5715"/>
                <a:gd name="T7" fmla="*/ 227 h 6183"/>
                <a:gd name="T8" fmla="*/ 5167 w 5715"/>
                <a:gd name="T9" fmla="*/ 1228 h 6183"/>
                <a:gd name="T10" fmla="*/ 5340 w 5715"/>
                <a:gd name="T11" fmla="*/ 1387 h 6183"/>
                <a:gd name="T12" fmla="*/ 5484 w 5715"/>
                <a:gd name="T13" fmla="*/ 1569 h 6183"/>
                <a:gd name="T14" fmla="*/ 5595 w 5715"/>
                <a:gd name="T15" fmla="*/ 1774 h 6183"/>
                <a:gd name="T16" fmla="*/ 5671 w 5715"/>
                <a:gd name="T17" fmla="*/ 1993 h 6183"/>
                <a:gd name="T18" fmla="*/ 5711 w 5715"/>
                <a:gd name="T19" fmla="*/ 2224 h 6183"/>
                <a:gd name="T20" fmla="*/ 5715 w 5715"/>
                <a:gd name="T21" fmla="*/ 3839 h 6183"/>
                <a:gd name="T22" fmla="*/ 5696 w 5715"/>
                <a:gd name="T23" fmla="*/ 4076 h 6183"/>
                <a:gd name="T24" fmla="*/ 5638 w 5715"/>
                <a:gd name="T25" fmla="*/ 4303 h 6183"/>
                <a:gd name="T26" fmla="*/ 5544 w 5715"/>
                <a:gd name="T27" fmla="*/ 4515 h 6183"/>
                <a:gd name="T28" fmla="*/ 5416 w 5715"/>
                <a:gd name="T29" fmla="*/ 4708 h 6183"/>
                <a:gd name="T30" fmla="*/ 5257 w 5715"/>
                <a:gd name="T31" fmla="*/ 4879 h 6183"/>
                <a:gd name="T32" fmla="*/ 5069 w 5715"/>
                <a:gd name="T33" fmla="*/ 5023 h 6183"/>
                <a:gd name="T34" fmla="*/ 3522 w 5715"/>
                <a:gd name="T35" fmla="*/ 6016 h 6183"/>
                <a:gd name="T36" fmla="*/ 3308 w 5715"/>
                <a:gd name="T37" fmla="*/ 6110 h 6183"/>
                <a:gd name="T38" fmla="*/ 3085 w 5715"/>
                <a:gd name="T39" fmla="*/ 6164 h 6183"/>
                <a:gd name="T40" fmla="*/ 2856 w 5715"/>
                <a:gd name="T41" fmla="*/ 6183 h 6183"/>
                <a:gd name="T42" fmla="*/ 2629 w 5715"/>
                <a:gd name="T43" fmla="*/ 6164 h 6183"/>
                <a:gd name="T44" fmla="*/ 2406 w 5715"/>
                <a:gd name="T45" fmla="*/ 6110 h 6183"/>
                <a:gd name="T46" fmla="*/ 2192 w 5715"/>
                <a:gd name="T47" fmla="*/ 6016 h 6183"/>
                <a:gd name="T48" fmla="*/ 645 w 5715"/>
                <a:gd name="T49" fmla="*/ 5023 h 6183"/>
                <a:gd name="T50" fmla="*/ 458 w 5715"/>
                <a:gd name="T51" fmla="*/ 4879 h 6183"/>
                <a:gd name="T52" fmla="*/ 298 w 5715"/>
                <a:gd name="T53" fmla="*/ 4708 h 6183"/>
                <a:gd name="T54" fmla="*/ 171 w 5715"/>
                <a:gd name="T55" fmla="*/ 4515 h 6183"/>
                <a:gd name="T56" fmla="*/ 77 w 5715"/>
                <a:gd name="T57" fmla="*/ 4303 h 6183"/>
                <a:gd name="T58" fmla="*/ 19 w 5715"/>
                <a:gd name="T59" fmla="*/ 4076 h 6183"/>
                <a:gd name="T60" fmla="*/ 0 w 5715"/>
                <a:gd name="T61" fmla="*/ 3839 h 6183"/>
                <a:gd name="T62" fmla="*/ 4 w 5715"/>
                <a:gd name="T63" fmla="*/ 2224 h 6183"/>
                <a:gd name="T64" fmla="*/ 43 w 5715"/>
                <a:gd name="T65" fmla="*/ 1993 h 6183"/>
                <a:gd name="T66" fmla="*/ 120 w 5715"/>
                <a:gd name="T67" fmla="*/ 1774 h 6183"/>
                <a:gd name="T68" fmla="*/ 231 w 5715"/>
                <a:gd name="T69" fmla="*/ 1569 h 6183"/>
                <a:gd name="T70" fmla="*/ 375 w 5715"/>
                <a:gd name="T71" fmla="*/ 1387 h 6183"/>
                <a:gd name="T72" fmla="*/ 548 w 5715"/>
                <a:gd name="T73" fmla="*/ 1228 h 6183"/>
                <a:gd name="T74" fmla="*/ 2089 w 5715"/>
                <a:gd name="T75" fmla="*/ 227 h 6183"/>
                <a:gd name="T76" fmla="*/ 2297 w 5715"/>
                <a:gd name="T77" fmla="*/ 117 h 6183"/>
                <a:gd name="T78" fmla="*/ 2517 w 5715"/>
                <a:gd name="T79" fmla="*/ 42 h 6183"/>
                <a:gd name="T80" fmla="*/ 2742 w 5715"/>
                <a:gd name="T81" fmla="*/ 6 h 6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715" h="6183">
                  <a:moveTo>
                    <a:pt x="2856" y="0"/>
                  </a:moveTo>
                  <a:lnTo>
                    <a:pt x="2971" y="6"/>
                  </a:lnTo>
                  <a:lnTo>
                    <a:pt x="3085" y="19"/>
                  </a:lnTo>
                  <a:lnTo>
                    <a:pt x="3198" y="42"/>
                  </a:lnTo>
                  <a:lnTo>
                    <a:pt x="3308" y="74"/>
                  </a:lnTo>
                  <a:lnTo>
                    <a:pt x="3417" y="117"/>
                  </a:lnTo>
                  <a:lnTo>
                    <a:pt x="3522" y="167"/>
                  </a:lnTo>
                  <a:lnTo>
                    <a:pt x="3625" y="227"/>
                  </a:lnTo>
                  <a:lnTo>
                    <a:pt x="5069" y="1160"/>
                  </a:lnTo>
                  <a:lnTo>
                    <a:pt x="5167" y="1228"/>
                  </a:lnTo>
                  <a:lnTo>
                    <a:pt x="5257" y="1304"/>
                  </a:lnTo>
                  <a:lnTo>
                    <a:pt x="5340" y="1387"/>
                  </a:lnTo>
                  <a:lnTo>
                    <a:pt x="5416" y="1475"/>
                  </a:lnTo>
                  <a:lnTo>
                    <a:pt x="5484" y="1569"/>
                  </a:lnTo>
                  <a:lnTo>
                    <a:pt x="5544" y="1668"/>
                  </a:lnTo>
                  <a:lnTo>
                    <a:pt x="5595" y="1774"/>
                  </a:lnTo>
                  <a:lnTo>
                    <a:pt x="5638" y="1882"/>
                  </a:lnTo>
                  <a:lnTo>
                    <a:pt x="5671" y="1993"/>
                  </a:lnTo>
                  <a:lnTo>
                    <a:pt x="5696" y="2108"/>
                  </a:lnTo>
                  <a:lnTo>
                    <a:pt x="5711" y="2224"/>
                  </a:lnTo>
                  <a:lnTo>
                    <a:pt x="5715" y="2344"/>
                  </a:lnTo>
                  <a:lnTo>
                    <a:pt x="5715" y="3839"/>
                  </a:lnTo>
                  <a:lnTo>
                    <a:pt x="5711" y="3960"/>
                  </a:lnTo>
                  <a:lnTo>
                    <a:pt x="5696" y="4076"/>
                  </a:lnTo>
                  <a:lnTo>
                    <a:pt x="5671" y="4190"/>
                  </a:lnTo>
                  <a:lnTo>
                    <a:pt x="5638" y="4303"/>
                  </a:lnTo>
                  <a:lnTo>
                    <a:pt x="5595" y="4410"/>
                  </a:lnTo>
                  <a:lnTo>
                    <a:pt x="5544" y="4515"/>
                  </a:lnTo>
                  <a:lnTo>
                    <a:pt x="5484" y="4614"/>
                  </a:lnTo>
                  <a:lnTo>
                    <a:pt x="5416" y="4708"/>
                  </a:lnTo>
                  <a:lnTo>
                    <a:pt x="5340" y="4796"/>
                  </a:lnTo>
                  <a:lnTo>
                    <a:pt x="5257" y="4879"/>
                  </a:lnTo>
                  <a:lnTo>
                    <a:pt x="5167" y="4956"/>
                  </a:lnTo>
                  <a:lnTo>
                    <a:pt x="5069" y="5023"/>
                  </a:lnTo>
                  <a:lnTo>
                    <a:pt x="3625" y="5958"/>
                  </a:lnTo>
                  <a:lnTo>
                    <a:pt x="3522" y="6016"/>
                  </a:lnTo>
                  <a:lnTo>
                    <a:pt x="3417" y="6069"/>
                  </a:lnTo>
                  <a:lnTo>
                    <a:pt x="3308" y="6110"/>
                  </a:lnTo>
                  <a:lnTo>
                    <a:pt x="3198" y="6142"/>
                  </a:lnTo>
                  <a:lnTo>
                    <a:pt x="3085" y="6164"/>
                  </a:lnTo>
                  <a:lnTo>
                    <a:pt x="2971" y="6179"/>
                  </a:lnTo>
                  <a:lnTo>
                    <a:pt x="2856" y="6183"/>
                  </a:lnTo>
                  <a:lnTo>
                    <a:pt x="2742" y="6179"/>
                  </a:lnTo>
                  <a:lnTo>
                    <a:pt x="2629" y="6164"/>
                  </a:lnTo>
                  <a:lnTo>
                    <a:pt x="2517" y="6142"/>
                  </a:lnTo>
                  <a:lnTo>
                    <a:pt x="2406" y="6110"/>
                  </a:lnTo>
                  <a:lnTo>
                    <a:pt x="2297" y="6069"/>
                  </a:lnTo>
                  <a:lnTo>
                    <a:pt x="2192" y="6016"/>
                  </a:lnTo>
                  <a:lnTo>
                    <a:pt x="2089" y="5958"/>
                  </a:lnTo>
                  <a:lnTo>
                    <a:pt x="645" y="5023"/>
                  </a:lnTo>
                  <a:lnTo>
                    <a:pt x="548" y="4956"/>
                  </a:lnTo>
                  <a:lnTo>
                    <a:pt x="458" y="4879"/>
                  </a:lnTo>
                  <a:lnTo>
                    <a:pt x="375" y="4796"/>
                  </a:lnTo>
                  <a:lnTo>
                    <a:pt x="298" y="4708"/>
                  </a:lnTo>
                  <a:lnTo>
                    <a:pt x="231" y="4614"/>
                  </a:lnTo>
                  <a:lnTo>
                    <a:pt x="171" y="4515"/>
                  </a:lnTo>
                  <a:lnTo>
                    <a:pt x="120" y="4410"/>
                  </a:lnTo>
                  <a:lnTo>
                    <a:pt x="77" y="4303"/>
                  </a:lnTo>
                  <a:lnTo>
                    <a:pt x="43" y="4190"/>
                  </a:lnTo>
                  <a:lnTo>
                    <a:pt x="19" y="4076"/>
                  </a:lnTo>
                  <a:lnTo>
                    <a:pt x="4" y="3960"/>
                  </a:lnTo>
                  <a:lnTo>
                    <a:pt x="0" y="3839"/>
                  </a:lnTo>
                  <a:lnTo>
                    <a:pt x="0" y="2344"/>
                  </a:lnTo>
                  <a:lnTo>
                    <a:pt x="4" y="2224"/>
                  </a:lnTo>
                  <a:lnTo>
                    <a:pt x="19" y="2108"/>
                  </a:lnTo>
                  <a:lnTo>
                    <a:pt x="43" y="1993"/>
                  </a:lnTo>
                  <a:lnTo>
                    <a:pt x="77" y="1882"/>
                  </a:lnTo>
                  <a:lnTo>
                    <a:pt x="120" y="1774"/>
                  </a:lnTo>
                  <a:lnTo>
                    <a:pt x="171" y="1668"/>
                  </a:lnTo>
                  <a:lnTo>
                    <a:pt x="231" y="1569"/>
                  </a:lnTo>
                  <a:lnTo>
                    <a:pt x="298" y="1475"/>
                  </a:lnTo>
                  <a:lnTo>
                    <a:pt x="375" y="1387"/>
                  </a:lnTo>
                  <a:lnTo>
                    <a:pt x="458" y="1304"/>
                  </a:lnTo>
                  <a:lnTo>
                    <a:pt x="548" y="1228"/>
                  </a:lnTo>
                  <a:lnTo>
                    <a:pt x="645" y="1160"/>
                  </a:lnTo>
                  <a:lnTo>
                    <a:pt x="2089" y="227"/>
                  </a:lnTo>
                  <a:lnTo>
                    <a:pt x="2192" y="167"/>
                  </a:lnTo>
                  <a:lnTo>
                    <a:pt x="2297" y="117"/>
                  </a:lnTo>
                  <a:lnTo>
                    <a:pt x="2406" y="74"/>
                  </a:lnTo>
                  <a:lnTo>
                    <a:pt x="2517" y="42"/>
                  </a:lnTo>
                  <a:lnTo>
                    <a:pt x="2629" y="19"/>
                  </a:lnTo>
                  <a:lnTo>
                    <a:pt x="2742" y="6"/>
                  </a:lnTo>
                  <a:lnTo>
                    <a:pt x="2856" y="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2C6D8B">
                    <a:alpha val="0"/>
                    <a:lumMod val="72000"/>
                    <a:lumOff val="28000"/>
                  </a:srgbClr>
                </a:gs>
                <a:gs pos="100000">
                  <a:srgbClr val="2C6D8B"/>
                </a:gs>
              </a:gsLst>
              <a:path path="circle">
                <a:fillToRect l="50000" t="50000" r="50000" b="50000"/>
              </a:path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6F5DB948-D4B1-4B89-9E9A-208DAC1801DA}"/>
                </a:ext>
              </a:extLst>
            </p:cNvPr>
            <p:cNvSpPr>
              <a:spLocks/>
            </p:cNvSpPr>
            <p:nvPr/>
          </p:nvSpPr>
          <p:spPr bwMode="auto">
            <a:xfrm>
              <a:off x="5018782" y="2535238"/>
              <a:ext cx="2187774" cy="2366962"/>
            </a:xfrm>
            <a:custGeom>
              <a:avLst/>
              <a:gdLst>
                <a:gd name="T0" fmla="*/ 2971 w 5715"/>
                <a:gd name="T1" fmla="*/ 6 h 6183"/>
                <a:gd name="T2" fmla="*/ 3198 w 5715"/>
                <a:gd name="T3" fmla="*/ 42 h 6183"/>
                <a:gd name="T4" fmla="*/ 3417 w 5715"/>
                <a:gd name="T5" fmla="*/ 117 h 6183"/>
                <a:gd name="T6" fmla="*/ 3625 w 5715"/>
                <a:gd name="T7" fmla="*/ 227 h 6183"/>
                <a:gd name="T8" fmla="*/ 5167 w 5715"/>
                <a:gd name="T9" fmla="*/ 1228 h 6183"/>
                <a:gd name="T10" fmla="*/ 5340 w 5715"/>
                <a:gd name="T11" fmla="*/ 1387 h 6183"/>
                <a:gd name="T12" fmla="*/ 5484 w 5715"/>
                <a:gd name="T13" fmla="*/ 1569 h 6183"/>
                <a:gd name="T14" fmla="*/ 5595 w 5715"/>
                <a:gd name="T15" fmla="*/ 1774 h 6183"/>
                <a:gd name="T16" fmla="*/ 5671 w 5715"/>
                <a:gd name="T17" fmla="*/ 1993 h 6183"/>
                <a:gd name="T18" fmla="*/ 5711 w 5715"/>
                <a:gd name="T19" fmla="*/ 2224 h 6183"/>
                <a:gd name="T20" fmla="*/ 5715 w 5715"/>
                <a:gd name="T21" fmla="*/ 3839 h 6183"/>
                <a:gd name="T22" fmla="*/ 5696 w 5715"/>
                <a:gd name="T23" fmla="*/ 4076 h 6183"/>
                <a:gd name="T24" fmla="*/ 5638 w 5715"/>
                <a:gd name="T25" fmla="*/ 4303 h 6183"/>
                <a:gd name="T26" fmla="*/ 5544 w 5715"/>
                <a:gd name="T27" fmla="*/ 4515 h 6183"/>
                <a:gd name="T28" fmla="*/ 5416 w 5715"/>
                <a:gd name="T29" fmla="*/ 4708 h 6183"/>
                <a:gd name="T30" fmla="*/ 5257 w 5715"/>
                <a:gd name="T31" fmla="*/ 4879 h 6183"/>
                <a:gd name="T32" fmla="*/ 5069 w 5715"/>
                <a:gd name="T33" fmla="*/ 5023 h 6183"/>
                <a:gd name="T34" fmla="*/ 3522 w 5715"/>
                <a:gd name="T35" fmla="*/ 6016 h 6183"/>
                <a:gd name="T36" fmla="*/ 3308 w 5715"/>
                <a:gd name="T37" fmla="*/ 6110 h 6183"/>
                <a:gd name="T38" fmla="*/ 3085 w 5715"/>
                <a:gd name="T39" fmla="*/ 6164 h 6183"/>
                <a:gd name="T40" fmla="*/ 2856 w 5715"/>
                <a:gd name="T41" fmla="*/ 6183 h 6183"/>
                <a:gd name="T42" fmla="*/ 2629 w 5715"/>
                <a:gd name="T43" fmla="*/ 6164 h 6183"/>
                <a:gd name="T44" fmla="*/ 2406 w 5715"/>
                <a:gd name="T45" fmla="*/ 6110 h 6183"/>
                <a:gd name="T46" fmla="*/ 2192 w 5715"/>
                <a:gd name="T47" fmla="*/ 6016 h 6183"/>
                <a:gd name="T48" fmla="*/ 645 w 5715"/>
                <a:gd name="T49" fmla="*/ 5023 h 6183"/>
                <a:gd name="T50" fmla="*/ 458 w 5715"/>
                <a:gd name="T51" fmla="*/ 4879 h 6183"/>
                <a:gd name="T52" fmla="*/ 298 w 5715"/>
                <a:gd name="T53" fmla="*/ 4708 h 6183"/>
                <a:gd name="T54" fmla="*/ 171 w 5715"/>
                <a:gd name="T55" fmla="*/ 4515 h 6183"/>
                <a:gd name="T56" fmla="*/ 77 w 5715"/>
                <a:gd name="T57" fmla="*/ 4303 h 6183"/>
                <a:gd name="T58" fmla="*/ 19 w 5715"/>
                <a:gd name="T59" fmla="*/ 4076 h 6183"/>
                <a:gd name="T60" fmla="*/ 0 w 5715"/>
                <a:gd name="T61" fmla="*/ 3839 h 6183"/>
                <a:gd name="T62" fmla="*/ 4 w 5715"/>
                <a:gd name="T63" fmla="*/ 2224 h 6183"/>
                <a:gd name="T64" fmla="*/ 43 w 5715"/>
                <a:gd name="T65" fmla="*/ 1993 h 6183"/>
                <a:gd name="T66" fmla="*/ 120 w 5715"/>
                <a:gd name="T67" fmla="*/ 1774 h 6183"/>
                <a:gd name="T68" fmla="*/ 231 w 5715"/>
                <a:gd name="T69" fmla="*/ 1569 h 6183"/>
                <a:gd name="T70" fmla="*/ 375 w 5715"/>
                <a:gd name="T71" fmla="*/ 1387 h 6183"/>
                <a:gd name="T72" fmla="*/ 548 w 5715"/>
                <a:gd name="T73" fmla="*/ 1228 h 6183"/>
                <a:gd name="T74" fmla="*/ 2089 w 5715"/>
                <a:gd name="T75" fmla="*/ 227 h 6183"/>
                <a:gd name="T76" fmla="*/ 2297 w 5715"/>
                <a:gd name="T77" fmla="*/ 117 h 6183"/>
                <a:gd name="T78" fmla="*/ 2517 w 5715"/>
                <a:gd name="T79" fmla="*/ 42 h 6183"/>
                <a:gd name="T80" fmla="*/ 2742 w 5715"/>
                <a:gd name="T81" fmla="*/ 6 h 6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715" h="6183">
                  <a:moveTo>
                    <a:pt x="2856" y="0"/>
                  </a:moveTo>
                  <a:lnTo>
                    <a:pt x="2971" y="6"/>
                  </a:lnTo>
                  <a:lnTo>
                    <a:pt x="3085" y="19"/>
                  </a:lnTo>
                  <a:lnTo>
                    <a:pt x="3198" y="42"/>
                  </a:lnTo>
                  <a:lnTo>
                    <a:pt x="3308" y="74"/>
                  </a:lnTo>
                  <a:lnTo>
                    <a:pt x="3417" y="117"/>
                  </a:lnTo>
                  <a:lnTo>
                    <a:pt x="3522" y="167"/>
                  </a:lnTo>
                  <a:lnTo>
                    <a:pt x="3625" y="227"/>
                  </a:lnTo>
                  <a:lnTo>
                    <a:pt x="5069" y="1160"/>
                  </a:lnTo>
                  <a:lnTo>
                    <a:pt x="5167" y="1228"/>
                  </a:lnTo>
                  <a:lnTo>
                    <a:pt x="5257" y="1304"/>
                  </a:lnTo>
                  <a:lnTo>
                    <a:pt x="5340" y="1387"/>
                  </a:lnTo>
                  <a:lnTo>
                    <a:pt x="5416" y="1475"/>
                  </a:lnTo>
                  <a:lnTo>
                    <a:pt x="5484" y="1569"/>
                  </a:lnTo>
                  <a:lnTo>
                    <a:pt x="5544" y="1668"/>
                  </a:lnTo>
                  <a:lnTo>
                    <a:pt x="5595" y="1774"/>
                  </a:lnTo>
                  <a:lnTo>
                    <a:pt x="5638" y="1882"/>
                  </a:lnTo>
                  <a:lnTo>
                    <a:pt x="5671" y="1993"/>
                  </a:lnTo>
                  <a:lnTo>
                    <a:pt x="5696" y="2108"/>
                  </a:lnTo>
                  <a:lnTo>
                    <a:pt x="5711" y="2224"/>
                  </a:lnTo>
                  <a:lnTo>
                    <a:pt x="5715" y="2344"/>
                  </a:lnTo>
                  <a:lnTo>
                    <a:pt x="5715" y="3839"/>
                  </a:lnTo>
                  <a:lnTo>
                    <a:pt x="5711" y="3960"/>
                  </a:lnTo>
                  <a:lnTo>
                    <a:pt x="5696" y="4076"/>
                  </a:lnTo>
                  <a:lnTo>
                    <a:pt x="5671" y="4190"/>
                  </a:lnTo>
                  <a:lnTo>
                    <a:pt x="5638" y="4303"/>
                  </a:lnTo>
                  <a:lnTo>
                    <a:pt x="5595" y="4410"/>
                  </a:lnTo>
                  <a:lnTo>
                    <a:pt x="5544" y="4515"/>
                  </a:lnTo>
                  <a:lnTo>
                    <a:pt x="5484" y="4614"/>
                  </a:lnTo>
                  <a:lnTo>
                    <a:pt x="5416" y="4708"/>
                  </a:lnTo>
                  <a:lnTo>
                    <a:pt x="5340" y="4796"/>
                  </a:lnTo>
                  <a:lnTo>
                    <a:pt x="5257" y="4879"/>
                  </a:lnTo>
                  <a:lnTo>
                    <a:pt x="5167" y="4956"/>
                  </a:lnTo>
                  <a:lnTo>
                    <a:pt x="5069" y="5023"/>
                  </a:lnTo>
                  <a:lnTo>
                    <a:pt x="3625" y="5958"/>
                  </a:lnTo>
                  <a:lnTo>
                    <a:pt x="3522" y="6016"/>
                  </a:lnTo>
                  <a:lnTo>
                    <a:pt x="3417" y="6069"/>
                  </a:lnTo>
                  <a:lnTo>
                    <a:pt x="3308" y="6110"/>
                  </a:lnTo>
                  <a:lnTo>
                    <a:pt x="3198" y="6142"/>
                  </a:lnTo>
                  <a:lnTo>
                    <a:pt x="3085" y="6164"/>
                  </a:lnTo>
                  <a:lnTo>
                    <a:pt x="2971" y="6179"/>
                  </a:lnTo>
                  <a:lnTo>
                    <a:pt x="2856" y="6183"/>
                  </a:lnTo>
                  <a:lnTo>
                    <a:pt x="2742" y="6179"/>
                  </a:lnTo>
                  <a:lnTo>
                    <a:pt x="2629" y="6164"/>
                  </a:lnTo>
                  <a:lnTo>
                    <a:pt x="2517" y="6142"/>
                  </a:lnTo>
                  <a:lnTo>
                    <a:pt x="2406" y="6110"/>
                  </a:lnTo>
                  <a:lnTo>
                    <a:pt x="2297" y="6069"/>
                  </a:lnTo>
                  <a:lnTo>
                    <a:pt x="2192" y="6016"/>
                  </a:lnTo>
                  <a:lnTo>
                    <a:pt x="2089" y="5958"/>
                  </a:lnTo>
                  <a:lnTo>
                    <a:pt x="645" y="5023"/>
                  </a:lnTo>
                  <a:lnTo>
                    <a:pt x="548" y="4956"/>
                  </a:lnTo>
                  <a:lnTo>
                    <a:pt x="458" y="4879"/>
                  </a:lnTo>
                  <a:lnTo>
                    <a:pt x="375" y="4796"/>
                  </a:lnTo>
                  <a:lnTo>
                    <a:pt x="298" y="4708"/>
                  </a:lnTo>
                  <a:lnTo>
                    <a:pt x="231" y="4614"/>
                  </a:lnTo>
                  <a:lnTo>
                    <a:pt x="171" y="4515"/>
                  </a:lnTo>
                  <a:lnTo>
                    <a:pt x="120" y="4410"/>
                  </a:lnTo>
                  <a:lnTo>
                    <a:pt x="77" y="4303"/>
                  </a:lnTo>
                  <a:lnTo>
                    <a:pt x="43" y="4190"/>
                  </a:lnTo>
                  <a:lnTo>
                    <a:pt x="19" y="4076"/>
                  </a:lnTo>
                  <a:lnTo>
                    <a:pt x="4" y="3960"/>
                  </a:lnTo>
                  <a:lnTo>
                    <a:pt x="0" y="3839"/>
                  </a:lnTo>
                  <a:lnTo>
                    <a:pt x="0" y="2344"/>
                  </a:lnTo>
                  <a:lnTo>
                    <a:pt x="4" y="2224"/>
                  </a:lnTo>
                  <a:lnTo>
                    <a:pt x="19" y="2108"/>
                  </a:lnTo>
                  <a:lnTo>
                    <a:pt x="43" y="1993"/>
                  </a:lnTo>
                  <a:lnTo>
                    <a:pt x="77" y="1882"/>
                  </a:lnTo>
                  <a:lnTo>
                    <a:pt x="120" y="1774"/>
                  </a:lnTo>
                  <a:lnTo>
                    <a:pt x="171" y="1668"/>
                  </a:lnTo>
                  <a:lnTo>
                    <a:pt x="231" y="1569"/>
                  </a:lnTo>
                  <a:lnTo>
                    <a:pt x="298" y="1475"/>
                  </a:lnTo>
                  <a:lnTo>
                    <a:pt x="375" y="1387"/>
                  </a:lnTo>
                  <a:lnTo>
                    <a:pt x="458" y="1304"/>
                  </a:lnTo>
                  <a:lnTo>
                    <a:pt x="548" y="1228"/>
                  </a:lnTo>
                  <a:lnTo>
                    <a:pt x="645" y="1160"/>
                  </a:lnTo>
                  <a:lnTo>
                    <a:pt x="2089" y="227"/>
                  </a:lnTo>
                  <a:lnTo>
                    <a:pt x="2192" y="167"/>
                  </a:lnTo>
                  <a:lnTo>
                    <a:pt x="2297" y="117"/>
                  </a:lnTo>
                  <a:lnTo>
                    <a:pt x="2406" y="74"/>
                  </a:lnTo>
                  <a:lnTo>
                    <a:pt x="2517" y="42"/>
                  </a:lnTo>
                  <a:lnTo>
                    <a:pt x="2629" y="19"/>
                  </a:lnTo>
                  <a:lnTo>
                    <a:pt x="2742" y="6"/>
                  </a:lnTo>
                  <a:lnTo>
                    <a:pt x="2856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B39D1473-BD62-4036-9A01-8FB432AB9C2F}"/>
              </a:ext>
            </a:extLst>
          </p:cNvPr>
          <p:cNvSpPr/>
          <p:nvPr/>
        </p:nvSpPr>
        <p:spPr>
          <a:xfrm>
            <a:off x="5515126" y="3315559"/>
            <a:ext cx="1144865" cy="3738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제공 서비스</a:t>
            </a:r>
            <a:endParaRPr lang="en-US" altLang="ko-KR" sz="1400" b="1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9258726E-8D9C-4586-B504-1D1D249E9FBA}"/>
              </a:ext>
            </a:extLst>
          </p:cNvPr>
          <p:cNvSpPr/>
          <p:nvPr/>
        </p:nvSpPr>
        <p:spPr>
          <a:xfrm>
            <a:off x="6673483" y="2580596"/>
            <a:ext cx="646332" cy="4542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prstClr val="white"/>
                </a:solidFill>
              </a:rPr>
              <a:t>통합</a:t>
            </a:r>
            <a:endParaRPr lang="en-US" altLang="ko-KR" b="1" dirty="0">
              <a:solidFill>
                <a:prstClr val="white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4F40CBA9-4D29-4B12-8802-2D8D37EFB95C}"/>
              </a:ext>
            </a:extLst>
          </p:cNvPr>
          <p:cNvSpPr/>
          <p:nvPr/>
        </p:nvSpPr>
        <p:spPr>
          <a:xfrm>
            <a:off x="4745118" y="2580596"/>
            <a:ext cx="1107997" cy="4542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>
                <a:solidFill>
                  <a:prstClr val="white"/>
                </a:solidFill>
              </a:rPr>
              <a:t>장바구니</a:t>
            </a:r>
            <a:endParaRPr lang="en-US" altLang="ko-KR" b="1" dirty="0">
              <a:solidFill>
                <a:prstClr val="white"/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744AFE5C-3B49-4D54-8932-2CB955021A52}"/>
              </a:ext>
            </a:extLst>
          </p:cNvPr>
          <p:cNvSpPr/>
          <p:nvPr/>
        </p:nvSpPr>
        <p:spPr>
          <a:xfrm>
            <a:off x="5638810" y="4244866"/>
            <a:ext cx="877163" cy="4542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prstClr val="white"/>
                </a:solidFill>
              </a:rPr>
              <a:t>필터링</a:t>
            </a:r>
            <a:endParaRPr lang="en-US" altLang="ko-KR" b="1" dirty="0">
              <a:solidFill>
                <a:prstClr val="white"/>
              </a:solidFill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D9215F15-F30F-49BB-BFA6-CFD4A9F04F19}"/>
              </a:ext>
            </a:extLst>
          </p:cNvPr>
          <p:cNvSpPr/>
          <p:nvPr/>
        </p:nvSpPr>
        <p:spPr>
          <a:xfrm>
            <a:off x="4789290" y="5104069"/>
            <a:ext cx="3282588" cy="14357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검색 필터링</a:t>
            </a:r>
            <a:endParaRPr lang="en-US" altLang="ko-KR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schemeClr val="bg1">
                    <a:lumMod val="50000"/>
                  </a:schemeClr>
                </a:solidFill>
              </a:rPr>
              <a:t>키워드등록을 통한 필터링으로 사용자에게 필요한 정보만 제공</a:t>
            </a:r>
            <a:endParaRPr lang="en-US" altLang="ko-KR" sz="1400" b="1" dirty="0">
              <a:solidFill>
                <a:schemeClr val="bg1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schemeClr val="bg1">
                    <a:lumMod val="50000"/>
                  </a:schemeClr>
                </a:solidFill>
              </a:rPr>
              <a:t>자료획득의 시간 단축</a:t>
            </a:r>
            <a:endParaRPr lang="en-US" altLang="ko-KR" sz="1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FD71D084-E734-48FB-8C9A-9FB36EFCEFE5}"/>
              </a:ext>
            </a:extLst>
          </p:cNvPr>
          <p:cNvSpPr/>
          <p:nvPr/>
        </p:nvSpPr>
        <p:spPr>
          <a:xfrm>
            <a:off x="1550626" y="1406478"/>
            <a:ext cx="3282588" cy="11125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나만의 장바구니 생성</a:t>
            </a:r>
            <a:endParaRPr lang="en-US" altLang="ko-KR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ko-KR" altLang="en-US" sz="1400" b="1" dirty="0">
                <a:solidFill>
                  <a:schemeClr val="bg1">
                    <a:lumMod val="50000"/>
                  </a:schemeClr>
                </a:solidFill>
              </a:rPr>
              <a:t>다양한 쇼핑몰의 상품을 모아 나만의 장바구니 생성</a:t>
            </a:r>
            <a:r>
              <a:rPr lang="en-US" altLang="ko-KR" sz="1400" b="1" dirty="0">
                <a:solidFill>
                  <a:schemeClr val="bg1">
                    <a:lumMod val="50000"/>
                  </a:schemeClr>
                </a:solidFill>
              </a:rPr>
              <a:t>, </a:t>
            </a:r>
            <a:r>
              <a:rPr lang="ko-KR" altLang="en-US" sz="1400" b="1" dirty="0">
                <a:solidFill>
                  <a:schemeClr val="bg1">
                    <a:lumMod val="50000"/>
                  </a:schemeClr>
                </a:solidFill>
              </a:rPr>
              <a:t>외부 파일로 저장</a:t>
            </a:r>
          </a:p>
        </p:txBody>
      </p:sp>
      <p:pic>
        <p:nvPicPr>
          <p:cNvPr id="26" name="그림 25" descr="그리기이(가) 표시된 사진&#10;&#10;자동 생성된 설명">
            <a:extLst>
              <a:ext uri="{FF2B5EF4-FFF2-40B4-BE49-F238E27FC236}">
                <a16:creationId xmlns:a16="http://schemas.microsoft.com/office/drawing/2014/main" id="{F4E9710D-6674-4081-BEEA-B389F7690A2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6612" y="-1"/>
            <a:ext cx="1155388" cy="856458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EF0C9818-9090-49B5-BF50-B1EB0A34C7A6}"/>
              </a:ext>
            </a:extLst>
          </p:cNvPr>
          <p:cNvSpPr txBox="1"/>
          <p:nvPr/>
        </p:nvSpPr>
        <p:spPr>
          <a:xfrm>
            <a:off x="4142909" y="221928"/>
            <a:ext cx="40276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i="1" kern="0" dirty="0">
                <a:solidFill>
                  <a:schemeClr val="bg1">
                    <a:lumMod val="95000"/>
                  </a:schemeClr>
                </a:solidFill>
              </a:rPr>
              <a:t>Chapter 4. </a:t>
            </a:r>
            <a:r>
              <a:rPr lang="ko-KR" altLang="en-US" sz="3200" b="1" i="1" kern="0" dirty="0">
                <a:solidFill>
                  <a:schemeClr val="bg1">
                    <a:lumMod val="95000"/>
                  </a:schemeClr>
                </a:solidFill>
              </a:rPr>
              <a:t>서비스 구성</a:t>
            </a:r>
            <a:endParaRPr lang="ko-KR" alt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706E6CF-82B6-48EF-8211-E7B55F4684E1}"/>
              </a:ext>
            </a:extLst>
          </p:cNvPr>
          <p:cNvSpPr txBox="1"/>
          <p:nvPr/>
        </p:nvSpPr>
        <p:spPr>
          <a:xfrm>
            <a:off x="11217897" y="6488668"/>
            <a:ext cx="974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Page 7</a:t>
            </a:r>
          </a:p>
        </p:txBody>
      </p:sp>
    </p:spTree>
    <p:extLst>
      <p:ext uri="{BB962C8B-B14F-4D97-AF65-F5344CB8AC3E}">
        <p14:creationId xmlns:p14="http://schemas.microsoft.com/office/powerpoint/2010/main" val="1510007243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810</TotalTime>
  <Words>494</Words>
  <Application>Microsoft Office PowerPoint</Application>
  <PresentationFormat>와이드스크린</PresentationFormat>
  <Paragraphs>119</Paragraphs>
  <Slides>16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1" baseType="lpstr">
      <vt:lpstr>맑은 고딕</vt:lpstr>
      <vt:lpstr>휴먼엑스포</vt:lpstr>
      <vt:lpstr>Arial</vt:lpstr>
      <vt:lpstr>Arial Black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조땡</dc:creator>
  <cp:lastModifiedBy>USER</cp:lastModifiedBy>
  <cp:revision>29</cp:revision>
  <dcterms:created xsi:type="dcterms:W3CDTF">2019-06-11T03:02:47Z</dcterms:created>
  <dcterms:modified xsi:type="dcterms:W3CDTF">2019-10-24T01:29:52Z</dcterms:modified>
</cp:coreProperties>
</file>

<file path=docProps/thumbnail.jpeg>
</file>